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theme/theme4.xml" ContentType="application/vnd.openxmlformats-officedocument.theme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theme/theme5.xml" ContentType="application/vnd.openxmlformats-officedocument.theme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theme/theme6.xml" ContentType="application/vnd.openxmlformats-officedocument.theme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theme/theme7.xml" ContentType="application/vnd.openxmlformats-officedocument.theme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theme/theme8.xml" ContentType="application/vnd.openxmlformats-officedocument.theme+xml"/>
  <Override PartName="/ppt/slideLayouts/slideLayout63.xml" ContentType="application/vnd.openxmlformats-officedocument.presentationml.slideLayout+xml"/>
  <Override PartName="/ppt/theme/theme9.xml" ContentType="application/vnd.openxmlformats-officedocument.theme+xml"/>
  <Override PartName="/ppt/theme/theme10.xml" ContentType="application/vnd.openxmlformats-officedocument.theme+xml"/>
  <Override PartName="/ppt/theme/theme11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52" r:id="rId4"/>
    <p:sldMasterId id="2147483650" r:id="rId5"/>
    <p:sldMasterId id="2147483651" r:id="rId6"/>
    <p:sldMasterId id="2147483698" r:id="rId7"/>
    <p:sldMasterId id="2147483711" r:id="rId8"/>
    <p:sldMasterId id="2147483714" r:id="rId9"/>
    <p:sldMasterId id="2147483718" r:id="rId10"/>
    <p:sldMasterId id="2147483739" r:id="rId11"/>
    <p:sldMasterId id="2147483749" r:id="rId12"/>
  </p:sldMasterIdLst>
  <p:notesMasterIdLst>
    <p:notesMasterId r:id="rId14"/>
  </p:notesMasterIdLst>
  <p:handoutMasterIdLst>
    <p:handoutMasterId r:id="rId15"/>
  </p:handoutMasterIdLst>
  <p:sldIdLst>
    <p:sldId id="359" r:id="rId13"/>
  </p:sldIdLst>
  <p:sldSz cx="9144000" cy="6858000" type="screen4x3"/>
  <p:notesSz cx="7010400" cy="92964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C910C805-06E7-44E6-A8ED-0F984A46A444}">
          <p14:sldIdLst>
            <p14:sldId id="359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928">
          <p15:clr>
            <a:srgbClr val="A4A3A4"/>
          </p15:clr>
        </p15:guide>
        <p15:guide id="2" pos="2208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KSri" initials="MKCUMC(" lastIdx="12" clrIdx="0">
    <p:extLst>
      <p:ext uri="{19B8F6BF-5375-455C-9EA6-DF929625EA0E}">
        <p15:presenceInfo xmlns:p15="http://schemas.microsoft.com/office/powerpoint/2012/main" userId="KSri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254061"/>
    <a:srgbClr val="001D3A"/>
    <a:srgbClr val="FFCCFF"/>
    <a:srgbClr val="CC0066"/>
    <a:srgbClr val="FF9933"/>
    <a:srgbClr val="CCFFFF"/>
    <a:srgbClr val="002A54"/>
    <a:srgbClr val="003366"/>
    <a:srgbClr val="A5002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86169" autoAdjust="0"/>
  </p:normalViewPr>
  <p:slideViewPr>
    <p:cSldViewPr>
      <p:cViewPr varScale="1">
        <p:scale>
          <a:sx n="81" d="100"/>
          <a:sy n="81" d="100"/>
        </p:scale>
        <p:origin x="906" y="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84" d="100"/>
          <a:sy n="84" d="100"/>
        </p:scale>
        <p:origin x="-1968" y="-54"/>
      </p:cViewPr>
      <p:guideLst>
        <p:guide orient="horz" pos="2928"/>
        <p:guide pos="2208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1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Master" Target="slideMasters/slideMaster4.xml"/><Relationship Id="rId12" Type="http://schemas.openxmlformats.org/officeDocument/2006/relationships/slideMaster" Target="slideMasters/slideMaster9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commentAuthors" Target="commentAuthors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Master" Target="slideMasters/slideMaster8.xml"/><Relationship Id="rId5" Type="http://schemas.openxmlformats.org/officeDocument/2006/relationships/slideMaster" Target="slideMasters/slideMaster2.xml"/><Relationship Id="rId15" Type="http://schemas.openxmlformats.org/officeDocument/2006/relationships/handoutMaster" Target="handoutMasters/handoutMaster1.xml"/><Relationship Id="rId10" Type="http://schemas.openxmlformats.org/officeDocument/2006/relationships/slideMaster" Target="slideMasters/slideMaster7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1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4820"/>
          </a:xfrm>
          <a:prstGeom prst="rect">
            <a:avLst/>
          </a:prstGeom>
        </p:spPr>
        <p:txBody>
          <a:bodyPr vert="horz" lIns="93172" tIns="46587" rIns="93172" bIns="46587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0938" y="0"/>
            <a:ext cx="3037840" cy="464820"/>
          </a:xfrm>
          <a:prstGeom prst="rect">
            <a:avLst/>
          </a:prstGeom>
        </p:spPr>
        <p:txBody>
          <a:bodyPr vert="horz" lIns="93172" tIns="46587" rIns="93172" bIns="46587" rtlCol="0"/>
          <a:lstStyle>
            <a:lvl1pPr algn="r">
              <a:defRPr sz="1200"/>
            </a:lvl1pPr>
          </a:lstStyle>
          <a:p>
            <a:fld id="{21A855E4-2845-4200-AEBE-A08A7859C522}" type="datetimeFigureOut">
              <a:rPr lang="en-US" smtClean="0"/>
              <a:pPr/>
              <a:t>8/26/2020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29967"/>
            <a:ext cx="3037840" cy="464820"/>
          </a:xfrm>
          <a:prstGeom prst="rect">
            <a:avLst/>
          </a:prstGeom>
        </p:spPr>
        <p:txBody>
          <a:bodyPr vert="horz" lIns="93172" tIns="46587" rIns="93172" bIns="46587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</p:spPr>
        <p:txBody>
          <a:bodyPr vert="horz" lIns="93172" tIns="46587" rIns="93172" bIns="46587" rtlCol="0" anchor="b"/>
          <a:lstStyle>
            <a:lvl1pPr algn="r">
              <a:defRPr sz="1200"/>
            </a:lvl1pPr>
          </a:lstStyle>
          <a:p>
            <a:fld id="{E513A4CE-4759-46AF-B4CE-5C3213CC898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873062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0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4820"/>
          </a:xfrm>
          <a:prstGeom prst="rect">
            <a:avLst/>
          </a:prstGeom>
        </p:spPr>
        <p:txBody>
          <a:bodyPr vert="horz" lIns="93172" tIns="46587" rIns="93172" bIns="46587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4820"/>
          </a:xfrm>
          <a:prstGeom prst="rect">
            <a:avLst/>
          </a:prstGeom>
        </p:spPr>
        <p:txBody>
          <a:bodyPr vert="horz" lIns="93172" tIns="46587" rIns="93172" bIns="46587" rtlCol="0"/>
          <a:lstStyle>
            <a:lvl1pPr algn="r">
              <a:defRPr sz="1200"/>
            </a:lvl1pPr>
          </a:lstStyle>
          <a:p>
            <a:fld id="{06B9AA0D-016A-412A-B2C4-D51934A26ABE}" type="datetimeFigureOut">
              <a:rPr lang="en-US" smtClean="0"/>
              <a:pPr/>
              <a:t>8/26/2020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2" tIns="46587" rIns="93172" bIns="46587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15790"/>
            <a:ext cx="5608320" cy="4183380"/>
          </a:xfrm>
          <a:prstGeom prst="rect">
            <a:avLst/>
          </a:prstGeom>
        </p:spPr>
        <p:txBody>
          <a:bodyPr vert="horz" lIns="93172" tIns="46587" rIns="93172" bIns="46587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4820"/>
          </a:xfrm>
          <a:prstGeom prst="rect">
            <a:avLst/>
          </a:prstGeom>
        </p:spPr>
        <p:txBody>
          <a:bodyPr vert="horz" lIns="93172" tIns="46587" rIns="93172" bIns="46587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</p:spPr>
        <p:txBody>
          <a:bodyPr vert="horz" lIns="93172" tIns="46587" rIns="93172" bIns="46587" rtlCol="0" anchor="b"/>
          <a:lstStyle>
            <a:lvl1pPr algn="r">
              <a:defRPr sz="1200"/>
            </a:lvl1pPr>
          </a:lstStyle>
          <a:p>
            <a:fld id="{4715209B-9F1A-4364-A6AB-96C3FC8139D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6545589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Title keep it 18 if it is a line or 2</a:t>
            </a:r>
          </a:p>
          <a:p>
            <a:r>
              <a:rPr lang="en-US" dirty="0" smtClean="0"/>
              <a:t>Decrease to 16 if it runs to third line.</a:t>
            </a:r>
          </a:p>
          <a:p>
            <a:r>
              <a:rPr lang="en-US" dirty="0" smtClean="0"/>
              <a:t>If Research areas</a:t>
            </a:r>
            <a:r>
              <a:rPr lang="en-US" baseline="0" dirty="0" smtClean="0"/>
              <a:t> are long Bring Award status to the third line.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340877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9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18620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4968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0208317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46918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55444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01557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228072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8672493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9273392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38296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262721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5" name="Rectangle 4"/>
          <p:cNvSpPr/>
          <p:nvPr userDrawn="1"/>
        </p:nvSpPr>
        <p:spPr>
          <a:xfrm>
            <a:off x="8229600" y="6248400"/>
            <a:ext cx="533400" cy="381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237078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3"/>
          <p:cNvSpPr/>
          <p:nvPr userDrawn="1"/>
        </p:nvSpPr>
        <p:spPr>
          <a:xfrm>
            <a:off x="8229600" y="6248400"/>
            <a:ext cx="533400" cy="381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762106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3"/>
          <p:cNvSpPr/>
          <p:nvPr userDrawn="1"/>
        </p:nvSpPr>
        <p:spPr>
          <a:xfrm>
            <a:off x="8229600" y="6248400"/>
            <a:ext cx="533400" cy="381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234674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/>
          <p:nvPr userDrawn="1"/>
        </p:nvSpPr>
        <p:spPr>
          <a:xfrm>
            <a:off x="8229600" y="6248400"/>
            <a:ext cx="533400" cy="381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224748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6"/>
          <p:cNvSpPr/>
          <p:nvPr userDrawn="1"/>
        </p:nvSpPr>
        <p:spPr>
          <a:xfrm>
            <a:off x="8229600" y="6248400"/>
            <a:ext cx="533400" cy="381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499685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2"/>
          <p:cNvSpPr/>
          <p:nvPr userDrawn="1"/>
        </p:nvSpPr>
        <p:spPr>
          <a:xfrm>
            <a:off x="8229600" y="6248400"/>
            <a:ext cx="533400" cy="381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566359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0662392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45350173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99841529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027941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3"/>
          <p:cNvSpPr/>
          <p:nvPr userDrawn="1"/>
        </p:nvSpPr>
        <p:spPr>
          <a:xfrm>
            <a:off x="8229600" y="6248400"/>
            <a:ext cx="533400" cy="381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777253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3"/>
          <p:cNvSpPr/>
          <p:nvPr userDrawn="1"/>
        </p:nvSpPr>
        <p:spPr>
          <a:xfrm>
            <a:off x="8229600" y="6248400"/>
            <a:ext cx="533400" cy="381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804220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06406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1954955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477094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3610523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2021549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92753798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375242483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997639229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8924800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90600"/>
            <a:ext cx="2057400" cy="51355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90600"/>
            <a:ext cx="6019800" cy="51355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0629236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7"/>
          <p:cNvGrpSpPr>
            <a:grpSpLocks/>
          </p:cNvGrpSpPr>
          <p:nvPr userDrawn="1"/>
        </p:nvGrpSpPr>
        <p:grpSpPr bwMode="auto">
          <a:xfrm>
            <a:off x="457200" y="6096000"/>
            <a:ext cx="7353300" cy="142875"/>
            <a:chOff x="360" y="4157"/>
            <a:chExt cx="4632" cy="90"/>
          </a:xfrm>
        </p:grpSpPr>
        <p:sp>
          <p:nvSpPr>
            <p:cNvPr id="5" name="Rectangle 8"/>
            <p:cNvSpPr>
              <a:spLocks noChangeArrowheads="1"/>
            </p:cNvSpPr>
            <p:nvPr/>
          </p:nvSpPr>
          <p:spPr bwMode="auto">
            <a:xfrm>
              <a:off x="360" y="4200"/>
              <a:ext cx="4632" cy="47"/>
            </a:xfrm>
            <a:prstGeom prst="rect">
              <a:avLst/>
            </a:prstGeom>
            <a:gradFill rotWithShape="0">
              <a:gsLst>
                <a:gs pos="0">
                  <a:srgbClr val="990033"/>
                </a:gs>
                <a:gs pos="100000">
                  <a:srgbClr val="470018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eaLnBrk="0" hangingPunct="0"/>
              <a:endParaRPr lang="en-US" sz="2400">
                <a:solidFill>
                  <a:srgbClr val="000000"/>
                </a:solidFill>
                <a:latin typeface="Times" pitchFamily="18" charset="0"/>
              </a:endParaRPr>
            </a:p>
          </p:txBody>
        </p:sp>
        <p:sp>
          <p:nvSpPr>
            <p:cNvPr id="6" name="Line 9"/>
            <p:cNvSpPr>
              <a:spLocks noChangeShapeType="1"/>
            </p:cNvSpPr>
            <p:nvPr/>
          </p:nvSpPr>
          <p:spPr bwMode="auto">
            <a:xfrm>
              <a:off x="368" y="4157"/>
              <a:ext cx="4620" cy="0"/>
            </a:xfrm>
            <a:prstGeom prst="line">
              <a:avLst/>
            </a:prstGeom>
            <a:noFill/>
            <a:ln w="28575">
              <a:solidFill>
                <a:srgbClr val="CC99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>
                <a:solidFill>
                  <a:srgbClr val="000000"/>
                </a:solidFill>
              </a:endParaRPr>
            </a:p>
          </p:txBody>
        </p:sp>
      </p:grpSp>
      <p:sp>
        <p:nvSpPr>
          <p:cNvPr id="7" name="Freeform 10"/>
          <p:cNvSpPr>
            <a:spLocks/>
          </p:cNvSpPr>
          <p:nvPr userDrawn="1"/>
        </p:nvSpPr>
        <p:spPr bwMode="auto">
          <a:xfrm>
            <a:off x="609600" y="1066800"/>
            <a:ext cx="8332788" cy="355600"/>
          </a:xfrm>
          <a:custGeom>
            <a:avLst/>
            <a:gdLst>
              <a:gd name="T0" fmla="*/ 0 w 3669"/>
              <a:gd name="T1" fmla="*/ 0 h 64"/>
              <a:gd name="T2" fmla="*/ 0 w 3669"/>
              <a:gd name="T3" fmla="*/ 1975802500 h 64"/>
              <a:gd name="T4" fmla="*/ 2147483647 w 3669"/>
              <a:gd name="T5" fmla="*/ 1975802500 h 64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3669" h="64">
                <a:moveTo>
                  <a:pt x="0" y="0"/>
                </a:moveTo>
                <a:lnTo>
                  <a:pt x="0" y="64"/>
                </a:lnTo>
                <a:lnTo>
                  <a:pt x="3669" y="64"/>
                </a:lnTo>
              </a:path>
            </a:pathLst>
          </a:custGeom>
          <a:noFill/>
          <a:ln w="28575" cmpd="sng">
            <a:solidFill>
              <a:srgbClr val="990033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8" name="Freeform 11"/>
          <p:cNvSpPr>
            <a:spLocks/>
          </p:cNvSpPr>
          <p:nvPr userDrawn="1"/>
        </p:nvSpPr>
        <p:spPr bwMode="auto">
          <a:xfrm>
            <a:off x="609600" y="133350"/>
            <a:ext cx="177800" cy="323850"/>
          </a:xfrm>
          <a:custGeom>
            <a:avLst/>
            <a:gdLst>
              <a:gd name="T0" fmla="*/ 0 w 116"/>
              <a:gd name="T1" fmla="*/ 2016900433 h 52"/>
              <a:gd name="T2" fmla="*/ 0 w 116"/>
              <a:gd name="T3" fmla="*/ 0 h 52"/>
              <a:gd name="T4" fmla="*/ 272524483 w 116"/>
              <a:gd name="T5" fmla="*/ 0 h 52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116" h="52">
                <a:moveTo>
                  <a:pt x="0" y="52"/>
                </a:moveTo>
                <a:lnTo>
                  <a:pt x="0" y="0"/>
                </a:lnTo>
                <a:lnTo>
                  <a:pt x="116" y="0"/>
                </a:lnTo>
              </a:path>
            </a:pathLst>
          </a:custGeom>
          <a:noFill/>
          <a:ln w="28575" cmpd="sng">
            <a:solidFill>
              <a:srgbClr val="990033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9" name="Text Box 12"/>
          <p:cNvSpPr txBox="1">
            <a:spLocks noChangeArrowheads="1"/>
          </p:cNvSpPr>
          <p:nvPr userDrawn="1"/>
        </p:nvSpPr>
        <p:spPr bwMode="auto">
          <a:xfrm>
            <a:off x="4432300" y="5829300"/>
            <a:ext cx="38100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  <a:defRPr/>
            </a:pPr>
            <a:r>
              <a:rPr lang="en-US" sz="1200" b="1" i="1" smtClean="0">
                <a:solidFill>
                  <a:srgbClr val="181862"/>
                </a:solidFill>
                <a:latin typeface="Times New Roman" pitchFamily="18" charset="0"/>
              </a:rPr>
              <a:t>US Army Medical Research and Materiel Command</a:t>
            </a:r>
          </a:p>
        </p:txBody>
      </p:sp>
      <p:pic>
        <p:nvPicPr>
          <p:cNvPr id="10" name="Picture 13" descr="USAMRMC"/>
          <p:cNvPicPr>
            <a:picLocks noChangeAspect="1" noChangeArrowheads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0200" y="5676900"/>
            <a:ext cx="1028700" cy="885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14" descr="DoDOnBluebmp"/>
          <p:cNvPicPr>
            <a:picLocks noChangeAspect="1" noChangeArrowheads="1"/>
          </p:cNvPicPr>
          <p:nvPr userDrawn="1"/>
        </p:nvPicPr>
        <p:blipFill>
          <a:blip r:embed="rId3" cstate="email">
            <a:clrChange>
              <a:clrFrom>
                <a:srgbClr val="001F52"/>
              </a:clrFrom>
              <a:clrTo>
                <a:srgbClr val="001F52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125" y="255588"/>
            <a:ext cx="979488" cy="979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Text Box 15"/>
          <p:cNvSpPr txBox="1">
            <a:spLocks noChangeArrowheads="1"/>
          </p:cNvSpPr>
          <p:nvPr userDrawn="1"/>
        </p:nvSpPr>
        <p:spPr bwMode="auto">
          <a:xfrm>
            <a:off x="771525" y="-14288"/>
            <a:ext cx="4603750" cy="5175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r>
              <a:rPr lang="en-US" sz="1400" b="1" i="1" smtClean="0">
                <a:solidFill>
                  <a:srgbClr val="181862"/>
                </a:solidFill>
                <a:latin typeface="Times New Roman" pitchFamily="18" charset="0"/>
              </a:rPr>
              <a:t>DOD Congressionally Directed Medical Research Programs</a:t>
            </a:r>
          </a:p>
          <a:p>
            <a:pPr eaLnBrk="1" hangingPunct="1">
              <a:defRPr/>
            </a:pPr>
            <a:endParaRPr lang="en-US" sz="1400" b="1" i="1" smtClean="0">
              <a:solidFill>
                <a:srgbClr val="181862"/>
              </a:solidFill>
              <a:latin typeface="Times New Roman" pitchFamily="18" charset="0"/>
            </a:endParaRPr>
          </a:p>
        </p:txBody>
      </p:sp>
      <p:sp>
        <p:nvSpPr>
          <p:cNvPr id="32563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1600200"/>
            <a:ext cx="7772400" cy="2133600"/>
          </a:xfrm>
          <a:effectLst>
            <a:outerShdw dist="17961" dir="2700000" algn="ctr" rotWithShape="0">
              <a:schemeClr val="bg2">
                <a:alpha val="50000"/>
              </a:schemeClr>
            </a:outerShdw>
          </a:effectLst>
        </p:spPr>
        <p:txBody>
          <a:bodyPr/>
          <a:lstStyle>
            <a:lvl1pPr>
              <a:spcBef>
                <a:spcPct val="25000"/>
              </a:spcBef>
              <a:defRPr sz="3000">
                <a:latin typeface="Arial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2563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828800"/>
          </a:xfrm>
        </p:spPr>
        <p:txBody>
          <a:bodyPr/>
          <a:lstStyle>
            <a:lvl1pPr marL="0" indent="0" algn="ctr">
              <a:spcBef>
                <a:spcPct val="25000"/>
              </a:spcBef>
              <a:buFont typeface="Wingdings" pitchFamily="2" charset="2"/>
              <a:buNone/>
              <a:defRPr sz="2200"/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13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BB6FB7-A1EB-44BE-94F0-5004B63410F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201245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A8C4244-BBFD-4B71-80ED-1D9DD4F4EAA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2981708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2759628-3949-415E-949D-243A8EBDA7F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8679563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23227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41875" y="1600200"/>
            <a:ext cx="4233863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B2E1A8E-11F0-44C6-80C7-A6A0FB52EDA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9967572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25F96D6-3984-49AA-864A-2DE8107B4B1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5974072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728FDC-C259-43EA-8FD6-3B492C9D39E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7954368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11B2B02-E44F-4384-8C8F-233C5381EF8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1258685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5061209-7047-4B4A-A4AA-A38C8D25127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7100823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D324A6-3CD6-4414-B6E8-6D32F6799B0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8135833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DFD9059-E529-4C09-9078-758E374554C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6756173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21500" y="274638"/>
            <a:ext cx="2154238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3119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615627D-2FF4-4260-8D7B-9E46085D11B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9609427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274638"/>
            <a:ext cx="76200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232275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41875" y="1600200"/>
            <a:ext cx="4233863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0E5385E-5735-43A2-AFBD-0A86BF05BBA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164402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221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4913194" y="1600201"/>
            <a:ext cx="3985146" cy="1115704"/>
          </a:xfrm>
          <a:prstGeom prst="rect">
            <a:avLst/>
          </a:prstGeom>
          <a:effectLst>
            <a:outerShdw dist="17961" dir="2700000" algn="ctr" rotWithShape="0">
              <a:schemeClr val="bg2">
                <a:alpha val="50000"/>
              </a:schemeClr>
            </a:outerShdw>
          </a:effectLst>
        </p:spPr>
        <p:txBody>
          <a:bodyPr/>
          <a:lstStyle>
            <a:lvl1pPr>
              <a:spcBef>
                <a:spcPct val="25000"/>
              </a:spcBef>
              <a:defRPr sz="3000">
                <a:solidFill>
                  <a:schemeClr val="bg1"/>
                </a:solidFill>
                <a:latin typeface="Arial Black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86221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521121" y="2876266"/>
            <a:ext cx="5438633" cy="631209"/>
          </a:xfrm>
          <a:prstGeom prst="rect">
            <a:avLst/>
          </a:prstGeom>
        </p:spPr>
        <p:txBody>
          <a:bodyPr/>
          <a:lstStyle>
            <a:lvl1pPr marL="0" indent="0" algn="ctr">
              <a:spcBef>
                <a:spcPct val="25000"/>
              </a:spcBef>
              <a:buFont typeface="Wingdings" pitchFamily="2" charset="2"/>
              <a:buNone/>
              <a:defRPr sz="2200">
                <a:solidFill>
                  <a:schemeClr val="bg1"/>
                </a:solidFill>
                <a:latin typeface="Arial Black" pitchFamily="34" charset="0"/>
              </a:defRPr>
            </a:lvl1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88823454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3591081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221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4913194" y="1600201"/>
            <a:ext cx="3985146" cy="1115704"/>
          </a:xfrm>
          <a:prstGeom prst="rect">
            <a:avLst/>
          </a:prstGeom>
          <a:effectLst>
            <a:outerShdw dist="17961" dir="2700000" algn="ctr" rotWithShape="0">
              <a:schemeClr val="bg2">
                <a:alpha val="50000"/>
              </a:schemeClr>
            </a:outerShdw>
          </a:effectLst>
        </p:spPr>
        <p:txBody>
          <a:bodyPr/>
          <a:lstStyle>
            <a:lvl1pPr>
              <a:spcBef>
                <a:spcPct val="25000"/>
              </a:spcBef>
              <a:defRPr sz="3000">
                <a:solidFill>
                  <a:schemeClr val="bg1"/>
                </a:solidFill>
                <a:latin typeface="Arial Black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86221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521121" y="2876266"/>
            <a:ext cx="5438633" cy="631209"/>
          </a:xfrm>
          <a:prstGeom prst="rect">
            <a:avLst/>
          </a:prstGeom>
        </p:spPr>
        <p:txBody>
          <a:bodyPr/>
          <a:lstStyle>
            <a:lvl1pPr marL="0" indent="0" algn="ctr">
              <a:spcBef>
                <a:spcPct val="25000"/>
              </a:spcBef>
              <a:buFont typeface="Wingdings" pitchFamily="2" charset="2"/>
              <a:buNone/>
              <a:defRPr sz="2200">
                <a:solidFill>
                  <a:schemeClr val="bg1"/>
                </a:solidFill>
                <a:latin typeface="Arial Black" pitchFamily="34" charset="0"/>
              </a:defRPr>
            </a:lvl1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4304949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6662064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748944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197893" y="6409000"/>
            <a:ext cx="648268" cy="449000"/>
          </a:xfrm>
          <a:prstGeom prst="rect">
            <a:avLst/>
          </a:prstGeom>
          <a:ln/>
        </p:spPr>
        <p:txBody>
          <a:bodyPr/>
          <a:lstStyle>
            <a:lvl1pPr>
              <a:defRPr b="0"/>
            </a:lvl1pPr>
          </a:lstStyle>
          <a:p>
            <a:pPr>
              <a:defRPr/>
            </a:pPr>
            <a:endParaRPr lang="en-US" dirty="0">
              <a:solidFill>
                <a:srgbClr val="000000"/>
              </a:solidFill>
              <a:sym typeface="Symbol" pitchFamily="18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2520835725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2210" name="Rectangle 2"/>
          <p:cNvSpPr>
            <a:spLocks noGrp="1" noChangeArrowheads="1"/>
          </p:cNvSpPr>
          <p:nvPr>
            <p:ph type="ctrTitle" hasCustomPrompt="1"/>
          </p:nvPr>
        </p:nvSpPr>
        <p:spPr>
          <a:xfrm>
            <a:off x="685800" y="1600200"/>
            <a:ext cx="7772400" cy="2133600"/>
          </a:xfrm>
          <a:effectLst/>
        </p:spPr>
        <p:txBody>
          <a:bodyPr/>
          <a:lstStyle>
            <a:lvl1pPr>
              <a:spcBef>
                <a:spcPct val="25000"/>
              </a:spcBef>
              <a:defRPr sz="3000">
                <a:effectLst/>
                <a:latin typeface="Arial Black" pitchFamily="34" charset="0"/>
              </a:defRPr>
            </a:lvl1pPr>
          </a:lstStyle>
          <a:p>
            <a:r>
              <a:rPr lang="en-US" dirty="0"/>
              <a:t>Click to edit Master title </a:t>
            </a:r>
            <a:r>
              <a:rPr lang="en-US" dirty="0" smtClean="0"/>
              <a:t>styles</a:t>
            </a:r>
            <a:endParaRPr lang="en-US" dirty="0"/>
          </a:p>
        </p:txBody>
      </p:sp>
      <p:sp>
        <p:nvSpPr>
          <p:cNvPr id="86221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828800"/>
          </a:xfrm>
        </p:spPr>
        <p:txBody>
          <a:bodyPr/>
          <a:lstStyle>
            <a:lvl1pPr marL="0" indent="0" algn="ctr">
              <a:spcBef>
                <a:spcPct val="25000"/>
              </a:spcBef>
              <a:buFont typeface="Wingdings" pitchFamily="2" charset="2"/>
              <a:buNone/>
              <a:defRPr sz="2200"/>
            </a:lvl1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13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539087" cy="476250"/>
          </a:xfrm>
          <a:prstGeom prst="rect">
            <a:avLst/>
          </a:prstGeom>
        </p:spPr>
        <p:txBody>
          <a:bodyPr/>
          <a:lstStyle>
            <a:lvl1pPr>
              <a:defRPr b="0"/>
            </a:lvl1pPr>
          </a:lstStyle>
          <a:p>
            <a:pPr>
              <a:defRPr/>
            </a:pPr>
            <a:endParaRPr lang="en-US" dirty="0">
              <a:solidFill>
                <a:srgbClr val="000000"/>
              </a:solidFill>
              <a:sym typeface="Symbol" pitchFamily="18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2426992574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5188" y="1286301"/>
            <a:ext cx="8618538" cy="5032612"/>
          </a:xfrm>
        </p:spPr>
        <p:txBody>
          <a:bodyPr/>
          <a:lstStyle>
            <a:lvl1pPr>
              <a:buClrTx/>
              <a:defRPr/>
            </a:lvl1pPr>
            <a:lvl2pPr>
              <a:buClr>
                <a:schemeClr val="bg1">
                  <a:lumMod val="50000"/>
                </a:schemeClr>
              </a:buClr>
              <a:defRPr/>
            </a:lvl2pPr>
            <a:lvl3pPr>
              <a:buClr>
                <a:schemeClr val="bg1">
                  <a:lumMod val="65000"/>
                </a:schemeClr>
              </a:buClr>
              <a:defRPr/>
            </a:lvl3pPr>
            <a:lvl4pPr>
              <a:buClr>
                <a:schemeClr val="bg1">
                  <a:lumMod val="75000"/>
                </a:schemeClr>
              </a:buClr>
              <a:defRPr/>
            </a:lvl4pPr>
            <a:lvl5pPr>
              <a:buClr>
                <a:schemeClr val="bg1">
                  <a:lumMod val="85000"/>
                </a:schemeClr>
              </a:buClr>
              <a:defRPr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266132" y="6409001"/>
            <a:ext cx="620972" cy="237460"/>
          </a:xfrm>
          <a:prstGeom prst="rect">
            <a:avLst/>
          </a:prstGeom>
          <a:ln/>
        </p:spPr>
        <p:txBody>
          <a:bodyPr/>
          <a:lstStyle>
            <a:lvl1pPr>
              <a:defRPr b="0"/>
            </a:lvl1pPr>
          </a:lstStyle>
          <a:p>
            <a:pPr>
              <a:defRPr/>
            </a:pPr>
            <a:endParaRPr lang="en-US" dirty="0">
              <a:solidFill>
                <a:srgbClr val="000000"/>
              </a:solidFill>
              <a:sym typeface="Symbol" pitchFamily="18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330268569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23227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41875" y="1600200"/>
            <a:ext cx="4233863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 noChangeArrowheads="1"/>
          </p:cNvSpPr>
          <p:nvPr>
            <p:ph type="dt" sz="half" idx="10"/>
          </p:nvPr>
        </p:nvSpPr>
        <p:spPr>
          <a:xfrm>
            <a:off x="197893" y="6409001"/>
            <a:ext cx="620973" cy="237460"/>
          </a:xfrm>
          <a:prstGeom prst="rect">
            <a:avLst/>
          </a:prstGeom>
          <a:ln/>
        </p:spPr>
        <p:txBody>
          <a:bodyPr/>
          <a:lstStyle>
            <a:lvl1pPr>
              <a:defRPr b="0"/>
            </a:lvl1pPr>
          </a:lstStyle>
          <a:p>
            <a:pPr>
              <a:defRPr/>
            </a:pPr>
            <a:endParaRPr lang="en-US" dirty="0">
              <a:solidFill>
                <a:srgbClr val="000000"/>
              </a:solidFill>
              <a:sym typeface="Symbol" pitchFamily="18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388870733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197893" y="6409000"/>
            <a:ext cx="648268" cy="449000"/>
          </a:xfrm>
          <a:prstGeom prst="rect">
            <a:avLst/>
          </a:prstGeom>
          <a:ln/>
        </p:spPr>
        <p:txBody>
          <a:bodyPr/>
          <a:lstStyle>
            <a:lvl1pPr>
              <a:defRPr b="0"/>
            </a:lvl1pPr>
          </a:lstStyle>
          <a:p>
            <a:pPr>
              <a:defRPr/>
            </a:pPr>
            <a:endParaRPr lang="en-US" dirty="0">
              <a:solidFill>
                <a:srgbClr val="000000"/>
              </a:solidFill>
              <a:sym typeface="Symbol" pitchFamily="18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832337897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197893" y="6409000"/>
            <a:ext cx="702859" cy="251107"/>
          </a:xfrm>
          <a:prstGeom prst="rect">
            <a:avLst/>
          </a:prstGeom>
          <a:ln/>
        </p:spPr>
        <p:txBody>
          <a:bodyPr/>
          <a:lstStyle>
            <a:lvl1pPr>
              <a:defRPr b="0"/>
            </a:lvl1pPr>
          </a:lstStyle>
          <a:p>
            <a:pPr>
              <a:defRPr/>
            </a:pPr>
            <a:endParaRPr lang="en-US" dirty="0">
              <a:solidFill>
                <a:srgbClr val="000000"/>
              </a:solidFill>
              <a:sym typeface="Symbol" pitchFamily="18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3109644606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274638"/>
            <a:ext cx="76200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232275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41875" y="1600200"/>
            <a:ext cx="4233863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 noChangeArrowheads="1"/>
          </p:cNvSpPr>
          <p:nvPr>
            <p:ph type="dt" sz="half" idx="10"/>
          </p:nvPr>
        </p:nvSpPr>
        <p:spPr>
          <a:xfrm>
            <a:off x="197893" y="6409001"/>
            <a:ext cx="539086" cy="237460"/>
          </a:xfrm>
          <a:prstGeom prst="rect">
            <a:avLst/>
          </a:prstGeom>
          <a:ln/>
        </p:spPr>
        <p:txBody>
          <a:bodyPr/>
          <a:lstStyle>
            <a:lvl1pPr>
              <a:defRPr b="0"/>
            </a:lvl1pPr>
          </a:lstStyle>
          <a:p>
            <a:pPr>
              <a:defRPr/>
            </a:pPr>
            <a:endParaRPr lang="en-US" dirty="0">
              <a:solidFill>
                <a:srgbClr val="000000"/>
              </a:solidFill>
              <a:sym typeface="Symbol" pitchFamily="18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2714184508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2210" name="Rectangle 2"/>
          <p:cNvSpPr>
            <a:spLocks noGrp="1" noChangeArrowheads="1"/>
          </p:cNvSpPr>
          <p:nvPr>
            <p:ph type="ctrTitle" hasCustomPrompt="1"/>
          </p:nvPr>
        </p:nvSpPr>
        <p:spPr>
          <a:xfrm>
            <a:off x="685800" y="1600200"/>
            <a:ext cx="7772400" cy="2133600"/>
          </a:xfrm>
          <a:effectLst/>
        </p:spPr>
        <p:txBody>
          <a:bodyPr/>
          <a:lstStyle>
            <a:lvl1pPr>
              <a:spcBef>
                <a:spcPct val="25000"/>
              </a:spcBef>
              <a:defRPr sz="3000">
                <a:effectLst/>
                <a:latin typeface="Arial Black" pitchFamily="34" charset="0"/>
              </a:defRPr>
            </a:lvl1pPr>
          </a:lstStyle>
          <a:p>
            <a:r>
              <a:rPr lang="en-US" dirty="0"/>
              <a:t>Click to edit Master title </a:t>
            </a:r>
            <a:r>
              <a:rPr lang="en-US" dirty="0" smtClean="0"/>
              <a:t>styles</a:t>
            </a:r>
            <a:endParaRPr lang="en-US" dirty="0"/>
          </a:p>
        </p:txBody>
      </p:sp>
      <p:sp>
        <p:nvSpPr>
          <p:cNvPr id="86221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828800"/>
          </a:xfrm>
        </p:spPr>
        <p:txBody>
          <a:bodyPr/>
          <a:lstStyle>
            <a:lvl1pPr marL="0" indent="0" algn="ctr">
              <a:spcBef>
                <a:spcPct val="25000"/>
              </a:spcBef>
              <a:buFont typeface="Wingdings" pitchFamily="2" charset="2"/>
              <a:buNone/>
              <a:defRPr sz="2200"/>
            </a:lvl1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3485280103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08546"/>
            <a:ext cx="9144000" cy="748944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5188" y="1286301"/>
            <a:ext cx="8618538" cy="5032612"/>
          </a:xfrm>
        </p:spPr>
        <p:txBody>
          <a:bodyPr/>
          <a:lstStyle>
            <a:lvl1pPr>
              <a:buClrTx/>
              <a:defRPr/>
            </a:lvl1pPr>
            <a:lvl2pPr>
              <a:buClr>
                <a:schemeClr val="bg1">
                  <a:lumMod val="50000"/>
                </a:schemeClr>
              </a:buClr>
              <a:defRPr/>
            </a:lvl2pPr>
            <a:lvl3pPr>
              <a:buClr>
                <a:schemeClr val="bg1">
                  <a:lumMod val="65000"/>
                </a:schemeClr>
              </a:buClr>
              <a:defRPr/>
            </a:lvl3pPr>
            <a:lvl4pPr>
              <a:buClr>
                <a:schemeClr val="bg1">
                  <a:lumMod val="75000"/>
                </a:schemeClr>
              </a:buClr>
              <a:defRPr/>
            </a:lvl4pPr>
            <a:lvl5pPr>
              <a:buClr>
                <a:schemeClr val="bg1">
                  <a:lumMod val="85000"/>
                </a:schemeClr>
              </a:buClr>
              <a:defRPr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1899272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10470"/>
            <a:ext cx="9144000" cy="748944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23227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41875" y="1600200"/>
            <a:ext cx="4233863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6699244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94428"/>
            <a:ext cx="9144000" cy="748944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7547416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54825483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76809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232275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41875" y="1600200"/>
            <a:ext cx="4233863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3139023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4" descr="DOD2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13713" y="34925"/>
            <a:ext cx="919162" cy="919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4" name="Straight Connector 3"/>
          <p:cNvCxnSpPr/>
          <p:nvPr userDrawn="1"/>
        </p:nvCxnSpPr>
        <p:spPr>
          <a:xfrm>
            <a:off x="128588" y="1054100"/>
            <a:ext cx="8856662" cy="9525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8054109" cy="1006764"/>
          </a:xfrm>
        </p:spPr>
        <p:txBody>
          <a:bodyPr>
            <a:normAutofit/>
          </a:bodyPr>
          <a:lstStyle>
            <a:lvl1pPr algn="l">
              <a:defRPr sz="2400"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13884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theme" Target="../theme/theme4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slideLayout" Target="../slideLayouts/slideLayout45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5" Type="http://schemas.openxmlformats.org/officeDocument/2006/relationships/image" Target="../media/image5.png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Relationship Id="rId14" Type="http://schemas.openxmlformats.org/officeDocument/2006/relationships/image" Target="../media/image4.jpeg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theme" Target="../theme/theme5.xml"/><Relationship Id="rId2" Type="http://schemas.openxmlformats.org/officeDocument/2006/relationships/slideLayout" Target="../slideLayouts/slideLayout47.xml"/><Relationship Id="rId1" Type="http://schemas.openxmlformats.org/officeDocument/2006/relationships/slideLayout" Target="../slideLayouts/slideLayout46.xml"/><Relationship Id="rId4" Type="http://schemas.openxmlformats.org/officeDocument/2006/relationships/image" Target="../media/image6.jpeg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0.xml"/><Relationship Id="rId2" Type="http://schemas.openxmlformats.org/officeDocument/2006/relationships/slideLayout" Target="../slideLayouts/slideLayout49.xml"/><Relationship Id="rId1" Type="http://schemas.openxmlformats.org/officeDocument/2006/relationships/slideLayout" Target="../slideLayouts/slideLayout48.xml"/><Relationship Id="rId5" Type="http://schemas.openxmlformats.org/officeDocument/2006/relationships/image" Target="../media/image7.jpeg"/><Relationship Id="rId4" Type="http://schemas.openxmlformats.org/officeDocument/2006/relationships/theme" Target="../theme/theme6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slideLayout" Target="../slideLayouts/slideLayout53.xml"/><Relationship Id="rId7" Type="http://schemas.openxmlformats.org/officeDocument/2006/relationships/theme" Target="../theme/theme7.xml"/><Relationship Id="rId2" Type="http://schemas.openxmlformats.org/officeDocument/2006/relationships/slideLayout" Target="../slideLayouts/slideLayout52.xml"/><Relationship Id="rId1" Type="http://schemas.openxmlformats.org/officeDocument/2006/relationships/slideLayout" Target="../slideLayouts/slideLayout51.xml"/><Relationship Id="rId6" Type="http://schemas.openxmlformats.org/officeDocument/2006/relationships/slideLayout" Target="../slideLayouts/slideLayout56.xml"/><Relationship Id="rId5" Type="http://schemas.openxmlformats.org/officeDocument/2006/relationships/slideLayout" Target="../slideLayouts/slideLayout55.xml"/><Relationship Id="rId4" Type="http://schemas.openxmlformats.org/officeDocument/2006/relationships/slideLayout" Target="../slideLayouts/slideLayout54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slideLayout" Target="../slideLayouts/slideLayout59.xml"/><Relationship Id="rId7" Type="http://schemas.openxmlformats.org/officeDocument/2006/relationships/theme" Target="../theme/theme8.xml"/><Relationship Id="rId2" Type="http://schemas.openxmlformats.org/officeDocument/2006/relationships/slideLayout" Target="../slideLayouts/slideLayout58.xml"/><Relationship Id="rId1" Type="http://schemas.openxmlformats.org/officeDocument/2006/relationships/slideLayout" Target="../slideLayouts/slideLayout57.xml"/><Relationship Id="rId6" Type="http://schemas.openxmlformats.org/officeDocument/2006/relationships/slideLayout" Target="../slideLayouts/slideLayout62.xml"/><Relationship Id="rId5" Type="http://schemas.openxmlformats.org/officeDocument/2006/relationships/slideLayout" Target="../slideLayouts/slideLayout61.xml"/><Relationship Id="rId4" Type="http://schemas.openxmlformats.org/officeDocument/2006/relationships/slideLayout" Target="../slideLayouts/slideLayout60.xml"/><Relationship Id="rId9" Type="http://schemas.openxmlformats.org/officeDocument/2006/relationships/image" Target="../media/image10.png"/></Relationships>
</file>

<file path=ppt/slideMasters/_rels/slideMaster9.xml.rels><?xml version="1.0" encoding="UTF-8" standalone="yes"?>
<Relationships xmlns="http://schemas.openxmlformats.org/package/2006/relationships"><Relationship Id="rId2" Type="http://schemas.openxmlformats.org/officeDocument/2006/relationships/theme" Target="../theme/theme9.xml"/><Relationship Id="rId1" Type="http://schemas.openxmlformats.org/officeDocument/2006/relationships/slideLayout" Target="../slideLayouts/slideLayout6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5" name="Picture 7" descr="SLM09-BG2 copy"/>
          <p:cNvPicPr>
            <a:picLocks noChangeAspect="1" noChangeArrowheads="1"/>
          </p:cNvPicPr>
          <p:nvPr userDrawn="1"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349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6349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9" name="Rectangle 5"/>
          <p:cNvSpPr>
            <a:spLocks noChangeArrowheads="1"/>
          </p:cNvSpPr>
          <p:nvPr userDrawn="1"/>
        </p:nvSpPr>
        <p:spPr bwMode="auto">
          <a:xfrm>
            <a:off x="444500" y="6372225"/>
            <a:ext cx="4581525" cy="282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000" b="1" i="1">
                <a:solidFill>
                  <a:srgbClr val="003366"/>
                </a:solidFill>
                <a:ea typeface="ＭＳ Ｐゴシック" pitchFamily="34" charset="-128"/>
              </a:defRPr>
            </a:lvl1pPr>
          </a:lstStyle>
          <a:p>
            <a:pPr>
              <a:defRPr/>
            </a:pPr>
            <a:r>
              <a:rPr lang="en-US"/>
              <a:t>Significant Work. Extraordinary People. </a:t>
            </a:r>
            <a:r>
              <a:rPr lang="en-US">
                <a:solidFill>
                  <a:srgbClr val="800000"/>
                </a:solidFill>
              </a:rPr>
              <a:t>SRA.</a:t>
            </a:r>
          </a:p>
        </p:txBody>
      </p:sp>
      <p:sp>
        <p:nvSpPr>
          <p:cNvPr id="63497" name="Text Box 9"/>
          <p:cNvSpPr txBox="1">
            <a:spLocks noChangeArrowheads="1"/>
          </p:cNvSpPr>
          <p:nvPr userDrawn="1"/>
        </p:nvSpPr>
        <p:spPr bwMode="auto">
          <a:xfrm>
            <a:off x="8318500" y="6361113"/>
            <a:ext cx="469900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fld id="{D654450C-42C8-4AE3-A858-75E3189878D9}" type="slidenum">
              <a:rPr lang="en-US" sz="900">
                <a:solidFill>
                  <a:srgbClr val="003366"/>
                </a:solidFill>
              </a:rPr>
              <a:pPr>
                <a:spcBef>
                  <a:spcPct val="50000"/>
                </a:spcBef>
              </a:pPr>
              <a:t>‹#›</a:t>
            </a:fld>
            <a:endParaRPr lang="en-US" sz="900">
              <a:solidFill>
                <a:srgbClr val="003366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66" r:id="rId4"/>
    <p:sldLayoutId id="2147483667" r:id="rId5"/>
    <p:sldLayoutId id="2147483668" r:id="rId6"/>
    <p:sldLayoutId id="2147483669" r:id="rId7"/>
    <p:sldLayoutId id="2147483670" r:id="rId8"/>
    <p:sldLayoutId id="2147483671" r:id="rId9"/>
    <p:sldLayoutId id="2147483672" r:id="rId10"/>
    <p:sldLayoutId id="2147483673" r:id="rId11"/>
  </p:sldLayoutIdLst>
  <p:hf hdr="0" ftr="0" dt="0"/>
  <p:txStyles>
    <p:titleStyle>
      <a:lvl1pPr algn="r" rtl="0" fontAlgn="base"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+mj-lt"/>
          <a:ea typeface="+mj-ea"/>
          <a:cs typeface="+mj-cs"/>
        </a:defRPr>
      </a:lvl1pPr>
      <a:lvl2pPr algn="r" rtl="0" fontAlgn="base"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Arial" charset="0"/>
        </a:defRPr>
      </a:lvl2pPr>
      <a:lvl3pPr algn="r" rtl="0" fontAlgn="base"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Arial" charset="0"/>
        </a:defRPr>
      </a:lvl3pPr>
      <a:lvl4pPr algn="r" rtl="0" fontAlgn="base"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Arial" charset="0"/>
        </a:defRPr>
      </a:lvl4pPr>
      <a:lvl5pPr algn="r" rtl="0" fontAlgn="base"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Arial" charset="0"/>
        </a:defRPr>
      </a:lvl5pPr>
      <a:lvl6pPr marL="457200" algn="r" rtl="0" fontAlgn="base"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Arial" charset="0"/>
        </a:defRPr>
      </a:lvl6pPr>
      <a:lvl7pPr marL="914400" algn="r" rtl="0" fontAlgn="base"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Arial" charset="0"/>
        </a:defRPr>
      </a:lvl7pPr>
      <a:lvl8pPr marL="1371600" algn="r" rtl="0" fontAlgn="base"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Arial" charset="0"/>
        </a:defRPr>
      </a:lvl8pPr>
      <a:lvl9pPr marL="1828800" algn="r" rtl="0" fontAlgn="base"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2000">
          <a:solidFill>
            <a:srgbClr val="003366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>
          <a:solidFill>
            <a:srgbClr val="003366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1600">
          <a:solidFill>
            <a:srgbClr val="003366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1400">
          <a:solidFill>
            <a:srgbClr val="003366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rgbClr val="003366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rgbClr val="003366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rgbClr val="003366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rgbClr val="003366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rgbClr val="003366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32" name="Picture 12" descr="SLM09-BG-globe copy"/>
          <p:cNvPicPr>
            <a:picLocks noChangeAspect="1" noChangeArrowheads="1"/>
          </p:cNvPicPr>
          <p:nvPr userDrawn="1"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29" name="Rectangle 5"/>
          <p:cNvSpPr>
            <a:spLocks noChangeArrowheads="1"/>
          </p:cNvSpPr>
          <p:nvPr/>
        </p:nvSpPr>
        <p:spPr bwMode="auto">
          <a:xfrm>
            <a:off x="444500" y="6372225"/>
            <a:ext cx="4581525" cy="282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000" b="1" i="1">
                <a:solidFill>
                  <a:srgbClr val="003366"/>
                </a:solidFill>
                <a:ea typeface="ＭＳ Ｐゴシック" pitchFamily="34" charset="-128"/>
              </a:defRPr>
            </a:lvl1pPr>
          </a:lstStyle>
          <a:p>
            <a:pPr>
              <a:defRPr/>
            </a:pPr>
            <a:r>
              <a:rPr lang="en-US"/>
              <a:t>Significant Work. Extraordinary People. </a:t>
            </a:r>
            <a:r>
              <a:rPr lang="en-US">
                <a:solidFill>
                  <a:srgbClr val="800000"/>
                </a:solidFill>
              </a:rPr>
              <a:t>SRA.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This text is for placement purposes to demostrate formating of heavy copy within the slide text box.</a:t>
            </a:r>
          </a:p>
        </p:txBody>
      </p:sp>
      <p:sp>
        <p:nvSpPr>
          <p:cNvPr id="5129" name="Text Box 9"/>
          <p:cNvSpPr txBox="1">
            <a:spLocks noChangeArrowheads="1"/>
          </p:cNvSpPr>
          <p:nvPr userDrawn="1"/>
        </p:nvSpPr>
        <p:spPr bwMode="auto">
          <a:xfrm>
            <a:off x="8318500" y="6361113"/>
            <a:ext cx="469900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fld id="{D84AD50A-150E-4A10-B76E-B4DE12978C27}" type="slidenum">
              <a:rPr lang="en-US" sz="900">
                <a:solidFill>
                  <a:srgbClr val="003366"/>
                </a:solidFill>
              </a:rPr>
              <a:pPr>
                <a:spcBef>
                  <a:spcPct val="50000"/>
                </a:spcBef>
              </a:pPr>
              <a:t>‹#›</a:t>
            </a:fld>
            <a:endParaRPr lang="en-US" sz="900">
              <a:solidFill>
                <a:srgbClr val="003366"/>
              </a:solidFill>
            </a:endParaRPr>
          </a:p>
        </p:txBody>
      </p:sp>
      <p:sp>
        <p:nvSpPr>
          <p:cNvPr id="5131" name="Rectangle 1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</p:sldLayoutIdLst>
  <p:hf hdr="0" ftr="0" dt="0"/>
  <p:txStyles>
    <p:titleStyle>
      <a:lvl1pPr algn="r" rtl="0" fontAlgn="base"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+mj-lt"/>
          <a:ea typeface="+mj-ea"/>
          <a:cs typeface="+mj-cs"/>
        </a:defRPr>
      </a:lvl1pPr>
      <a:lvl2pPr algn="r" rtl="0" fontAlgn="base"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Arial" charset="0"/>
        </a:defRPr>
      </a:lvl2pPr>
      <a:lvl3pPr algn="r" rtl="0" fontAlgn="base"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Arial" charset="0"/>
        </a:defRPr>
      </a:lvl3pPr>
      <a:lvl4pPr algn="r" rtl="0" fontAlgn="base"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Arial" charset="0"/>
        </a:defRPr>
      </a:lvl4pPr>
      <a:lvl5pPr algn="r" rtl="0" fontAlgn="base"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Arial" charset="0"/>
        </a:defRPr>
      </a:lvl5pPr>
      <a:lvl6pPr marL="457200" algn="r" rtl="0" fontAlgn="base"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Arial" charset="0"/>
        </a:defRPr>
      </a:lvl6pPr>
      <a:lvl7pPr marL="914400" algn="r" rtl="0" fontAlgn="base"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Arial" charset="0"/>
        </a:defRPr>
      </a:lvl7pPr>
      <a:lvl8pPr marL="1371600" algn="r" rtl="0" fontAlgn="base"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Arial" charset="0"/>
        </a:defRPr>
      </a:lvl8pPr>
      <a:lvl9pPr marL="1828800" algn="r" rtl="0" fontAlgn="base"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1600">
          <a:solidFill>
            <a:srgbClr val="003366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54" name="Picture 10" descr="SLM09-TitleBG-noBlue copy"/>
          <p:cNvPicPr>
            <a:picLocks noChangeAspect="1" noChangeArrowheads="1"/>
          </p:cNvPicPr>
          <p:nvPr userDrawn="1"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067800" cy="6800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505200" y="990600"/>
            <a:ext cx="50292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Transition Slide</a:t>
            </a:r>
          </a:p>
        </p:txBody>
      </p:sp>
      <p:sp>
        <p:nvSpPr>
          <p:cNvPr id="1029" name="Rectangle 5"/>
          <p:cNvSpPr>
            <a:spLocks noChangeArrowheads="1"/>
          </p:cNvSpPr>
          <p:nvPr userDrawn="1"/>
        </p:nvSpPr>
        <p:spPr bwMode="auto">
          <a:xfrm>
            <a:off x="3657600" y="6477000"/>
            <a:ext cx="4581525" cy="282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000" b="1" i="1">
                <a:solidFill>
                  <a:srgbClr val="003366"/>
                </a:solidFill>
                <a:ea typeface="ＭＳ Ｐゴシック" pitchFamily="34" charset="-128"/>
              </a:defRPr>
            </a:lvl1pPr>
          </a:lstStyle>
          <a:p>
            <a:pPr>
              <a:defRPr/>
            </a:pPr>
            <a:r>
              <a:rPr lang="en-US"/>
              <a:t>Significant Work. Extraordinary People. </a:t>
            </a:r>
            <a:r>
              <a:rPr lang="en-US">
                <a:solidFill>
                  <a:srgbClr val="800000"/>
                </a:solidFill>
              </a:rPr>
              <a:t>SRA.</a:t>
            </a:r>
          </a:p>
        </p:txBody>
      </p:sp>
      <p:sp>
        <p:nvSpPr>
          <p:cNvPr id="6153" name="Text Box 9"/>
          <p:cNvSpPr txBox="1">
            <a:spLocks noChangeArrowheads="1"/>
          </p:cNvSpPr>
          <p:nvPr userDrawn="1"/>
        </p:nvSpPr>
        <p:spPr bwMode="auto">
          <a:xfrm>
            <a:off x="8293100" y="6461125"/>
            <a:ext cx="469900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fld id="{F5C86B62-3CE3-4FFB-A272-E78ED606A757}" type="slidenum">
              <a:rPr lang="en-US" sz="900">
                <a:solidFill>
                  <a:srgbClr val="003366"/>
                </a:solidFill>
              </a:rPr>
              <a:pPr>
                <a:spcBef>
                  <a:spcPct val="50000"/>
                </a:spcBef>
              </a:pPr>
              <a:t>‹#›</a:t>
            </a:fld>
            <a:endParaRPr lang="en-US" sz="900">
              <a:solidFill>
                <a:srgbClr val="003366"/>
              </a:solidFill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8229600" y="6248400"/>
            <a:ext cx="533400" cy="381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iming>
    <p:tnLst>
      <p:par>
        <p:cTn id="1" dur="indefinite" restart="never" nodeType="tmRoot"/>
      </p:par>
    </p:tnLst>
  </p:timing>
  <p:hf hdr="0" ftr="0" dt="0"/>
  <p:txStyles>
    <p:titleStyle>
      <a:lvl1pPr algn="r" rtl="0" fontAlgn="base">
        <a:spcBef>
          <a:spcPct val="0"/>
        </a:spcBef>
        <a:spcAft>
          <a:spcPct val="0"/>
        </a:spcAft>
        <a:defRPr sz="3200" b="1">
          <a:solidFill>
            <a:srgbClr val="003366"/>
          </a:solidFill>
          <a:latin typeface="+mj-lt"/>
          <a:ea typeface="+mj-ea"/>
          <a:cs typeface="+mj-cs"/>
        </a:defRPr>
      </a:lvl1pPr>
      <a:lvl2pPr algn="r" rtl="0" fontAlgn="base">
        <a:spcBef>
          <a:spcPct val="0"/>
        </a:spcBef>
        <a:spcAft>
          <a:spcPct val="0"/>
        </a:spcAft>
        <a:defRPr sz="3200" b="1">
          <a:solidFill>
            <a:srgbClr val="003366"/>
          </a:solidFill>
          <a:latin typeface="Arial" charset="0"/>
        </a:defRPr>
      </a:lvl2pPr>
      <a:lvl3pPr algn="r" rtl="0" fontAlgn="base">
        <a:spcBef>
          <a:spcPct val="0"/>
        </a:spcBef>
        <a:spcAft>
          <a:spcPct val="0"/>
        </a:spcAft>
        <a:defRPr sz="3200" b="1">
          <a:solidFill>
            <a:srgbClr val="003366"/>
          </a:solidFill>
          <a:latin typeface="Arial" charset="0"/>
        </a:defRPr>
      </a:lvl3pPr>
      <a:lvl4pPr algn="r" rtl="0" fontAlgn="base">
        <a:spcBef>
          <a:spcPct val="0"/>
        </a:spcBef>
        <a:spcAft>
          <a:spcPct val="0"/>
        </a:spcAft>
        <a:defRPr sz="3200" b="1">
          <a:solidFill>
            <a:srgbClr val="003366"/>
          </a:solidFill>
          <a:latin typeface="Arial" charset="0"/>
        </a:defRPr>
      </a:lvl4pPr>
      <a:lvl5pPr algn="r" rtl="0" fontAlgn="base">
        <a:spcBef>
          <a:spcPct val="0"/>
        </a:spcBef>
        <a:spcAft>
          <a:spcPct val="0"/>
        </a:spcAft>
        <a:defRPr sz="3200" b="1">
          <a:solidFill>
            <a:srgbClr val="003366"/>
          </a:solidFill>
          <a:latin typeface="Arial" charset="0"/>
        </a:defRPr>
      </a:lvl5pPr>
      <a:lvl6pPr marL="457200" algn="r" rtl="0" fontAlgn="base">
        <a:spcBef>
          <a:spcPct val="0"/>
        </a:spcBef>
        <a:spcAft>
          <a:spcPct val="0"/>
        </a:spcAft>
        <a:defRPr sz="3200" b="1">
          <a:solidFill>
            <a:srgbClr val="003366"/>
          </a:solidFill>
          <a:latin typeface="Arial" charset="0"/>
        </a:defRPr>
      </a:lvl6pPr>
      <a:lvl7pPr marL="914400" algn="r" rtl="0" fontAlgn="base">
        <a:spcBef>
          <a:spcPct val="0"/>
        </a:spcBef>
        <a:spcAft>
          <a:spcPct val="0"/>
        </a:spcAft>
        <a:defRPr sz="3200" b="1">
          <a:solidFill>
            <a:srgbClr val="003366"/>
          </a:solidFill>
          <a:latin typeface="Arial" charset="0"/>
        </a:defRPr>
      </a:lvl7pPr>
      <a:lvl8pPr marL="1371600" algn="r" rtl="0" fontAlgn="base">
        <a:spcBef>
          <a:spcPct val="0"/>
        </a:spcBef>
        <a:spcAft>
          <a:spcPct val="0"/>
        </a:spcAft>
        <a:defRPr sz="3200" b="1">
          <a:solidFill>
            <a:srgbClr val="003366"/>
          </a:solidFill>
          <a:latin typeface="Arial" charset="0"/>
        </a:defRPr>
      </a:lvl8pPr>
      <a:lvl9pPr marL="1828800" algn="r" rtl="0" fontAlgn="base">
        <a:spcBef>
          <a:spcPct val="0"/>
        </a:spcBef>
        <a:spcAft>
          <a:spcPct val="0"/>
        </a:spcAft>
        <a:defRPr sz="3200" b="1">
          <a:solidFill>
            <a:srgbClr val="003366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066800" y="274638"/>
            <a:ext cx="76200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618538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First level heading (24)</a:t>
            </a:r>
          </a:p>
          <a:p>
            <a:pPr lvl="1"/>
            <a:r>
              <a:rPr lang="en-US" smtClean="0"/>
              <a:t>Second level </a:t>
            </a:r>
            <a:r>
              <a:rPr lang="en-US" altLang="en-US" smtClean="0"/>
              <a:t>(20)</a:t>
            </a:r>
            <a:endParaRPr lang="en-US" smtClean="0"/>
          </a:p>
          <a:p>
            <a:pPr lvl="2"/>
            <a:r>
              <a:rPr lang="en-US" smtClean="0"/>
              <a:t>Third level </a:t>
            </a:r>
            <a:r>
              <a:rPr lang="en-US" altLang="en-US" smtClean="0"/>
              <a:t>(18)</a:t>
            </a:r>
            <a:endParaRPr lang="en-US" smtClean="0"/>
          </a:p>
          <a:p>
            <a:pPr lvl="3"/>
            <a:r>
              <a:rPr lang="en-US" smtClean="0"/>
              <a:t>Fourth level (16)</a:t>
            </a:r>
          </a:p>
          <a:p>
            <a:pPr lvl="4"/>
            <a:r>
              <a:rPr lang="en-US" smtClean="0"/>
              <a:t>Fifth level (14)</a:t>
            </a:r>
          </a:p>
        </p:txBody>
      </p:sp>
      <p:sp>
        <p:nvSpPr>
          <p:cNvPr id="32461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1066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solidFill>
                  <a:srgbClr val="181862"/>
                </a:solidFill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2461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solidFill>
                  <a:srgbClr val="000000"/>
                </a:solidFill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2461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>
                <a:solidFill>
                  <a:srgbClr val="000000"/>
                </a:solidFill>
                <a:latin typeface="+mn-lt"/>
              </a:defRPr>
            </a:lvl1pPr>
          </a:lstStyle>
          <a:p>
            <a:pPr>
              <a:defRPr/>
            </a:pPr>
            <a:fld id="{7B113D24-1464-4840-A709-836DA20811E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grpSp>
        <p:nvGrpSpPr>
          <p:cNvPr id="2055" name="Group 7"/>
          <p:cNvGrpSpPr>
            <a:grpSpLocks/>
          </p:cNvGrpSpPr>
          <p:nvPr userDrawn="1"/>
        </p:nvGrpSpPr>
        <p:grpSpPr bwMode="auto">
          <a:xfrm>
            <a:off x="457200" y="6096000"/>
            <a:ext cx="7353300" cy="142875"/>
            <a:chOff x="360" y="4157"/>
            <a:chExt cx="4632" cy="90"/>
          </a:xfrm>
        </p:grpSpPr>
        <p:sp>
          <p:nvSpPr>
            <p:cNvPr id="2062" name="Rectangle 8"/>
            <p:cNvSpPr>
              <a:spLocks noChangeArrowheads="1"/>
            </p:cNvSpPr>
            <p:nvPr/>
          </p:nvSpPr>
          <p:spPr bwMode="auto">
            <a:xfrm>
              <a:off x="360" y="4200"/>
              <a:ext cx="4632" cy="47"/>
            </a:xfrm>
            <a:prstGeom prst="rect">
              <a:avLst/>
            </a:prstGeom>
            <a:gradFill rotWithShape="0">
              <a:gsLst>
                <a:gs pos="0">
                  <a:srgbClr val="990033"/>
                </a:gs>
                <a:gs pos="100000">
                  <a:srgbClr val="470018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eaLnBrk="0" hangingPunct="0"/>
              <a:endParaRPr lang="en-US" sz="2400">
                <a:solidFill>
                  <a:srgbClr val="000000"/>
                </a:solidFill>
                <a:latin typeface="Times" pitchFamily="18" charset="0"/>
              </a:endParaRPr>
            </a:p>
          </p:txBody>
        </p:sp>
        <p:sp>
          <p:nvSpPr>
            <p:cNvPr id="2063" name="Line 9"/>
            <p:cNvSpPr>
              <a:spLocks noChangeShapeType="1"/>
            </p:cNvSpPr>
            <p:nvPr/>
          </p:nvSpPr>
          <p:spPr bwMode="auto">
            <a:xfrm>
              <a:off x="368" y="4157"/>
              <a:ext cx="4620" cy="0"/>
            </a:xfrm>
            <a:prstGeom prst="line">
              <a:avLst/>
            </a:prstGeom>
            <a:noFill/>
            <a:ln w="28575">
              <a:solidFill>
                <a:srgbClr val="CC99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>
                <a:solidFill>
                  <a:srgbClr val="000000"/>
                </a:solidFill>
              </a:endParaRPr>
            </a:p>
          </p:txBody>
        </p:sp>
      </p:grpSp>
      <p:sp>
        <p:nvSpPr>
          <p:cNvPr id="2056" name="Freeform 10"/>
          <p:cNvSpPr>
            <a:spLocks/>
          </p:cNvSpPr>
          <p:nvPr userDrawn="1"/>
        </p:nvSpPr>
        <p:spPr bwMode="auto">
          <a:xfrm>
            <a:off x="609600" y="1066800"/>
            <a:ext cx="8332788" cy="355600"/>
          </a:xfrm>
          <a:custGeom>
            <a:avLst/>
            <a:gdLst>
              <a:gd name="T0" fmla="*/ 0 w 3669"/>
              <a:gd name="T1" fmla="*/ 0 h 64"/>
              <a:gd name="T2" fmla="*/ 0 w 3669"/>
              <a:gd name="T3" fmla="*/ 1975802500 h 64"/>
              <a:gd name="T4" fmla="*/ 2147483647 w 3669"/>
              <a:gd name="T5" fmla="*/ 1975802500 h 64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3669" h="64">
                <a:moveTo>
                  <a:pt x="0" y="0"/>
                </a:moveTo>
                <a:lnTo>
                  <a:pt x="0" y="64"/>
                </a:lnTo>
                <a:lnTo>
                  <a:pt x="3669" y="64"/>
                </a:lnTo>
              </a:path>
            </a:pathLst>
          </a:custGeom>
          <a:noFill/>
          <a:ln w="28575" cmpd="sng">
            <a:solidFill>
              <a:srgbClr val="990033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2057" name="Freeform 11"/>
          <p:cNvSpPr>
            <a:spLocks/>
          </p:cNvSpPr>
          <p:nvPr userDrawn="1"/>
        </p:nvSpPr>
        <p:spPr bwMode="auto">
          <a:xfrm>
            <a:off x="609600" y="133350"/>
            <a:ext cx="177800" cy="323850"/>
          </a:xfrm>
          <a:custGeom>
            <a:avLst/>
            <a:gdLst>
              <a:gd name="T0" fmla="*/ 0 w 116"/>
              <a:gd name="T1" fmla="*/ 2016900433 h 52"/>
              <a:gd name="T2" fmla="*/ 0 w 116"/>
              <a:gd name="T3" fmla="*/ 0 h 52"/>
              <a:gd name="T4" fmla="*/ 272524483 w 116"/>
              <a:gd name="T5" fmla="*/ 0 h 52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116" h="52">
                <a:moveTo>
                  <a:pt x="0" y="52"/>
                </a:moveTo>
                <a:lnTo>
                  <a:pt x="0" y="0"/>
                </a:lnTo>
                <a:lnTo>
                  <a:pt x="116" y="0"/>
                </a:lnTo>
              </a:path>
            </a:pathLst>
          </a:custGeom>
          <a:noFill/>
          <a:ln w="28575" cmpd="sng">
            <a:solidFill>
              <a:srgbClr val="990033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3082" name="Text Box 12"/>
          <p:cNvSpPr txBox="1">
            <a:spLocks noChangeArrowheads="1"/>
          </p:cNvSpPr>
          <p:nvPr userDrawn="1"/>
        </p:nvSpPr>
        <p:spPr bwMode="auto">
          <a:xfrm>
            <a:off x="4432300" y="5829300"/>
            <a:ext cx="38100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  <a:defRPr/>
            </a:pPr>
            <a:r>
              <a:rPr lang="en-US" sz="1200" b="1" i="1" smtClean="0">
                <a:solidFill>
                  <a:srgbClr val="181862"/>
                </a:solidFill>
                <a:latin typeface="Times New Roman" pitchFamily="18" charset="0"/>
              </a:rPr>
              <a:t>US Army Medical Research and Materiel Command</a:t>
            </a:r>
          </a:p>
        </p:txBody>
      </p:sp>
      <p:pic>
        <p:nvPicPr>
          <p:cNvPr id="2059" name="Picture 13" descr="USAMRMC"/>
          <p:cNvPicPr>
            <a:picLocks noChangeAspect="1" noChangeArrowheads="1"/>
          </p:cNvPicPr>
          <p:nvPr userDrawn="1"/>
        </p:nvPicPr>
        <p:blipFill>
          <a:blip r:embed="rId1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0200" y="5676900"/>
            <a:ext cx="1028700" cy="885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0" name="Picture 14" descr="DoDOnBluebmp"/>
          <p:cNvPicPr>
            <a:picLocks noChangeAspect="1" noChangeArrowheads="1"/>
          </p:cNvPicPr>
          <p:nvPr userDrawn="1"/>
        </p:nvPicPr>
        <p:blipFill>
          <a:blip r:embed="rId15" cstate="email">
            <a:clrChange>
              <a:clrFrom>
                <a:srgbClr val="001F52"/>
              </a:clrFrom>
              <a:clrTo>
                <a:srgbClr val="001F52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125" y="255588"/>
            <a:ext cx="979488" cy="979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85" name="Text Box 15"/>
          <p:cNvSpPr txBox="1">
            <a:spLocks noChangeArrowheads="1"/>
          </p:cNvSpPr>
          <p:nvPr userDrawn="1"/>
        </p:nvSpPr>
        <p:spPr bwMode="auto">
          <a:xfrm>
            <a:off x="771525" y="-14288"/>
            <a:ext cx="4603750" cy="5175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r>
              <a:rPr lang="en-US" sz="1400" b="1" i="1" smtClean="0">
                <a:solidFill>
                  <a:srgbClr val="181862"/>
                </a:solidFill>
                <a:latin typeface="Times New Roman" pitchFamily="18" charset="0"/>
              </a:rPr>
              <a:t>DOD Congressionally Directed Medical Research Programs</a:t>
            </a:r>
          </a:p>
          <a:p>
            <a:pPr eaLnBrk="1" hangingPunct="1">
              <a:defRPr/>
            </a:pPr>
            <a:endParaRPr lang="en-US" sz="1400" b="1" i="1" smtClean="0">
              <a:solidFill>
                <a:srgbClr val="181862"/>
              </a:solidFill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970353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9" r:id="rId1"/>
    <p:sldLayoutId id="2147483700" r:id="rId2"/>
    <p:sldLayoutId id="2147483701" r:id="rId3"/>
    <p:sldLayoutId id="2147483702" r:id="rId4"/>
    <p:sldLayoutId id="2147483703" r:id="rId5"/>
    <p:sldLayoutId id="2147483704" r:id="rId6"/>
    <p:sldLayoutId id="2147483705" r:id="rId7"/>
    <p:sldLayoutId id="2147483706" r:id="rId8"/>
    <p:sldLayoutId id="2147483707" r:id="rId9"/>
    <p:sldLayoutId id="2147483708" r:id="rId10"/>
    <p:sldLayoutId id="2147483709" r:id="rId11"/>
    <p:sldLayoutId id="2147483710" r:id="rId12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CC6600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CC6600"/>
          </a:solidFill>
          <a:latin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CC6600"/>
          </a:solidFill>
          <a:latin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CC6600"/>
          </a:solidFill>
          <a:latin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CC6600"/>
          </a:solidFill>
          <a:latin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3200" b="1">
          <a:solidFill>
            <a:srgbClr val="CC6600"/>
          </a:solidFill>
          <a:latin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3200" b="1">
          <a:solidFill>
            <a:srgbClr val="CC6600"/>
          </a:solidFill>
          <a:latin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3200" b="1">
          <a:solidFill>
            <a:srgbClr val="CC6600"/>
          </a:solidFill>
          <a:latin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3200" b="1">
          <a:solidFill>
            <a:srgbClr val="CC6600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35000"/>
        </a:spcBef>
        <a:spcAft>
          <a:spcPct val="0"/>
        </a:spcAft>
        <a:buClr>
          <a:srgbClr val="990033"/>
        </a:buClr>
        <a:buSzPct val="90000"/>
        <a:buFont typeface="Wingdings" pitchFamily="2" charset="2"/>
        <a:buChar char="t"/>
        <a:defRPr sz="2400" b="1">
          <a:solidFill>
            <a:srgbClr val="181862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35000"/>
        </a:spcBef>
        <a:spcAft>
          <a:spcPct val="0"/>
        </a:spcAft>
        <a:buClr>
          <a:srgbClr val="CC6600"/>
        </a:buClr>
        <a:buSzPct val="90000"/>
        <a:buFont typeface="Wingdings" pitchFamily="2" charset="2"/>
        <a:buChar char="v"/>
        <a:defRPr sz="2000" b="1">
          <a:solidFill>
            <a:srgbClr val="181862"/>
          </a:solidFill>
          <a:latin typeface="+mn-lt"/>
        </a:defRPr>
      </a:lvl2pPr>
      <a:lvl3pPr marL="1143000" indent="-228600" algn="l" rtl="0" eaLnBrk="0" fontAlgn="base" hangingPunct="0">
        <a:spcBef>
          <a:spcPct val="35000"/>
        </a:spcBef>
        <a:spcAft>
          <a:spcPct val="0"/>
        </a:spcAft>
        <a:buClr>
          <a:srgbClr val="990033"/>
        </a:buClr>
        <a:buChar char="•"/>
        <a:defRPr b="1">
          <a:solidFill>
            <a:srgbClr val="181862"/>
          </a:solidFill>
          <a:latin typeface="+mn-lt"/>
        </a:defRPr>
      </a:lvl3pPr>
      <a:lvl4pPr marL="1600200" indent="-228600" algn="l" rtl="0" eaLnBrk="0" fontAlgn="base" hangingPunct="0">
        <a:spcBef>
          <a:spcPct val="35000"/>
        </a:spcBef>
        <a:spcAft>
          <a:spcPct val="0"/>
        </a:spcAft>
        <a:buChar char="–"/>
        <a:defRPr sz="1600" b="1">
          <a:solidFill>
            <a:srgbClr val="181862"/>
          </a:solidFill>
          <a:latin typeface="+mn-lt"/>
        </a:defRPr>
      </a:lvl4pPr>
      <a:lvl5pPr marL="2057400" indent="-228600" algn="l" rtl="0" eaLnBrk="0" fontAlgn="base" hangingPunct="0">
        <a:spcBef>
          <a:spcPct val="35000"/>
        </a:spcBef>
        <a:spcAft>
          <a:spcPct val="0"/>
        </a:spcAft>
        <a:buChar char="»"/>
        <a:defRPr sz="1400" b="1">
          <a:solidFill>
            <a:srgbClr val="181862"/>
          </a:solidFill>
          <a:latin typeface="+mn-lt"/>
        </a:defRPr>
      </a:lvl5pPr>
      <a:lvl6pPr marL="2514600" indent="-228600" algn="l" rtl="0" fontAlgn="base">
        <a:spcBef>
          <a:spcPct val="35000"/>
        </a:spcBef>
        <a:spcAft>
          <a:spcPct val="0"/>
        </a:spcAft>
        <a:buChar char="»"/>
        <a:defRPr sz="1400" b="1">
          <a:solidFill>
            <a:srgbClr val="181862"/>
          </a:solidFill>
          <a:latin typeface="+mn-lt"/>
        </a:defRPr>
      </a:lvl6pPr>
      <a:lvl7pPr marL="2971800" indent="-228600" algn="l" rtl="0" fontAlgn="base">
        <a:spcBef>
          <a:spcPct val="35000"/>
        </a:spcBef>
        <a:spcAft>
          <a:spcPct val="0"/>
        </a:spcAft>
        <a:buChar char="»"/>
        <a:defRPr sz="1400" b="1">
          <a:solidFill>
            <a:srgbClr val="181862"/>
          </a:solidFill>
          <a:latin typeface="+mn-lt"/>
        </a:defRPr>
      </a:lvl7pPr>
      <a:lvl8pPr marL="3429000" indent="-228600" algn="l" rtl="0" fontAlgn="base">
        <a:spcBef>
          <a:spcPct val="35000"/>
        </a:spcBef>
        <a:spcAft>
          <a:spcPct val="0"/>
        </a:spcAft>
        <a:buChar char="»"/>
        <a:defRPr sz="1400" b="1">
          <a:solidFill>
            <a:srgbClr val="181862"/>
          </a:solidFill>
          <a:latin typeface="+mn-lt"/>
        </a:defRPr>
      </a:lvl8pPr>
      <a:lvl9pPr marL="3886200" indent="-228600" algn="l" rtl="0" fontAlgn="base">
        <a:spcBef>
          <a:spcPct val="35000"/>
        </a:spcBef>
        <a:spcAft>
          <a:spcPct val="0"/>
        </a:spcAft>
        <a:buChar char="»"/>
        <a:defRPr sz="1400" b="1">
          <a:solidFill>
            <a:srgbClr val="181862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4" cstate="email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685757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2" r:id="rId1"/>
    <p:sldLayoutId id="2147483713" r:id="rId2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CC6600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CC6600"/>
          </a:solidFill>
          <a:latin typeface="Times New Roman" pitchFamily="18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CC6600"/>
          </a:solidFill>
          <a:latin typeface="Times New Roman" pitchFamily="18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CC6600"/>
          </a:solidFill>
          <a:latin typeface="Times New Roman" pitchFamily="18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CC6600"/>
          </a:solidFill>
          <a:latin typeface="Times New Roman" pitchFamily="18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CC6600"/>
          </a:solidFill>
          <a:latin typeface="Times New Roman" pitchFamily="18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CC6600"/>
          </a:solidFill>
          <a:latin typeface="Times New Roman" pitchFamily="18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CC6600"/>
          </a:solidFill>
          <a:latin typeface="Times New Roman" pitchFamily="18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CC6600"/>
          </a:solidFill>
          <a:latin typeface="Times New Roman" pitchFamily="18" charset="0"/>
        </a:defRPr>
      </a:lvl9pPr>
    </p:titleStyle>
    <p:bodyStyle>
      <a:lvl1pPr marL="342900" indent="-342900" algn="l" rtl="0" eaLnBrk="1" fontAlgn="base" hangingPunct="1">
        <a:spcBef>
          <a:spcPct val="35000"/>
        </a:spcBef>
        <a:spcAft>
          <a:spcPct val="0"/>
        </a:spcAft>
        <a:buClr>
          <a:srgbClr val="990033"/>
        </a:buClr>
        <a:buSzPct val="90000"/>
        <a:buFont typeface="Wingdings" pitchFamily="2" charset="2"/>
        <a:buChar char="t"/>
        <a:defRPr sz="2400" b="1">
          <a:solidFill>
            <a:srgbClr val="181862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35000"/>
        </a:spcBef>
        <a:spcAft>
          <a:spcPct val="0"/>
        </a:spcAft>
        <a:buClr>
          <a:srgbClr val="CC6600"/>
        </a:buClr>
        <a:buSzPct val="90000"/>
        <a:buFont typeface="Wingdings" pitchFamily="2" charset="2"/>
        <a:buChar char="v"/>
        <a:defRPr sz="2000" b="1">
          <a:solidFill>
            <a:srgbClr val="181862"/>
          </a:solidFill>
          <a:latin typeface="+mn-lt"/>
        </a:defRPr>
      </a:lvl2pPr>
      <a:lvl3pPr marL="1143000" indent="-228600" algn="l" rtl="0" eaLnBrk="1" fontAlgn="base" hangingPunct="1">
        <a:spcBef>
          <a:spcPct val="35000"/>
        </a:spcBef>
        <a:spcAft>
          <a:spcPct val="0"/>
        </a:spcAft>
        <a:buClr>
          <a:srgbClr val="990033"/>
        </a:buClr>
        <a:buChar char="•"/>
        <a:defRPr b="1">
          <a:solidFill>
            <a:srgbClr val="181862"/>
          </a:solidFill>
          <a:latin typeface="+mn-lt"/>
        </a:defRPr>
      </a:lvl3pPr>
      <a:lvl4pPr marL="1600200" indent="-228600" algn="l" rtl="0" eaLnBrk="1" fontAlgn="base" hangingPunct="1">
        <a:spcBef>
          <a:spcPct val="35000"/>
        </a:spcBef>
        <a:spcAft>
          <a:spcPct val="0"/>
        </a:spcAft>
        <a:buChar char="–"/>
        <a:defRPr sz="1600" b="1">
          <a:solidFill>
            <a:srgbClr val="181862"/>
          </a:solidFill>
          <a:latin typeface="+mn-lt"/>
        </a:defRPr>
      </a:lvl4pPr>
      <a:lvl5pPr marL="2057400" indent="-228600" algn="l" rtl="0" eaLnBrk="1" fontAlgn="base" hangingPunct="1">
        <a:spcBef>
          <a:spcPct val="35000"/>
        </a:spcBef>
        <a:spcAft>
          <a:spcPct val="0"/>
        </a:spcAft>
        <a:buChar char="»"/>
        <a:defRPr sz="1400" b="1">
          <a:solidFill>
            <a:srgbClr val="181862"/>
          </a:solidFill>
          <a:latin typeface="+mn-lt"/>
        </a:defRPr>
      </a:lvl5pPr>
      <a:lvl6pPr marL="2514600" indent="-228600" algn="l" rtl="0" eaLnBrk="1" fontAlgn="base" hangingPunct="1">
        <a:spcBef>
          <a:spcPct val="35000"/>
        </a:spcBef>
        <a:spcAft>
          <a:spcPct val="0"/>
        </a:spcAft>
        <a:buChar char="»"/>
        <a:defRPr sz="1400" b="1">
          <a:solidFill>
            <a:srgbClr val="181862"/>
          </a:solidFill>
          <a:latin typeface="+mn-lt"/>
        </a:defRPr>
      </a:lvl6pPr>
      <a:lvl7pPr marL="2971800" indent="-228600" algn="l" rtl="0" eaLnBrk="1" fontAlgn="base" hangingPunct="1">
        <a:spcBef>
          <a:spcPct val="35000"/>
        </a:spcBef>
        <a:spcAft>
          <a:spcPct val="0"/>
        </a:spcAft>
        <a:buChar char="»"/>
        <a:defRPr sz="1400" b="1">
          <a:solidFill>
            <a:srgbClr val="181862"/>
          </a:solidFill>
          <a:latin typeface="+mn-lt"/>
        </a:defRPr>
      </a:lvl7pPr>
      <a:lvl8pPr marL="3429000" indent="-228600" algn="l" rtl="0" eaLnBrk="1" fontAlgn="base" hangingPunct="1">
        <a:spcBef>
          <a:spcPct val="35000"/>
        </a:spcBef>
        <a:spcAft>
          <a:spcPct val="0"/>
        </a:spcAft>
        <a:buChar char="»"/>
        <a:defRPr sz="1400" b="1">
          <a:solidFill>
            <a:srgbClr val="181862"/>
          </a:solidFill>
          <a:latin typeface="+mn-lt"/>
        </a:defRPr>
      </a:lvl8pPr>
      <a:lvl9pPr marL="3886200" indent="-228600" algn="l" rtl="0" eaLnBrk="1" fontAlgn="base" hangingPunct="1">
        <a:spcBef>
          <a:spcPct val="35000"/>
        </a:spcBef>
        <a:spcAft>
          <a:spcPct val="0"/>
        </a:spcAft>
        <a:buChar char="»"/>
        <a:defRPr sz="1400" b="1">
          <a:solidFill>
            <a:srgbClr val="181862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5" cstate="email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88266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5" r:id="rId1"/>
    <p:sldLayoutId id="2147483716" r:id="rId2"/>
    <p:sldLayoutId id="2147483717" r:id="rId3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CC6600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CC6600"/>
          </a:solidFill>
          <a:latin typeface="Times New Roman" pitchFamily="18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CC6600"/>
          </a:solidFill>
          <a:latin typeface="Times New Roman" pitchFamily="18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CC6600"/>
          </a:solidFill>
          <a:latin typeface="Times New Roman" pitchFamily="18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CC6600"/>
          </a:solidFill>
          <a:latin typeface="Times New Roman" pitchFamily="18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CC6600"/>
          </a:solidFill>
          <a:latin typeface="Times New Roman" pitchFamily="18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CC6600"/>
          </a:solidFill>
          <a:latin typeface="Times New Roman" pitchFamily="18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CC6600"/>
          </a:solidFill>
          <a:latin typeface="Times New Roman" pitchFamily="18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CC6600"/>
          </a:solidFill>
          <a:latin typeface="Times New Roman" pitchFamily="18" charset="0"/>
        </a:defRPr>
      </a:lvl9pPr>
    </p:titleStyle>
    <p:bodyStyle>
      <a:lvl1pPr marL="342900" indent="-342900" algn="l" rtl="0" eaLnBrk="1" fontAlgn="base" hangingPunct="1">
        <a:spcBef>
          <a:spcPct val="35000"/>
        </a:spcBef>
        <a:spcAft>
          <a:spcPct val="0"/>
        </a:spcAft>
        <a:buClr>
          <a:srgbClr val="990033"/>
        </a:buClr>
        <a:buSzPct val="90000"/>
        <a:buFont typeface="Wingdings" pitchFamily="2" charset="2"/>
        <a:buChar char="t"/>
        <a:defRPr sz="2400" b="1">
          <a:solidFill>
            <a:srgbClr val="181862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35000"/>
        </a:spcBef>
        <a:spcAft>
          <a:spcPct val="0"/>
        </a:spcAft>
        <a:buClr>
          <a:srgbClr val="CC6600"/>
        </a:buClr>
        <a:buSzPct val="90000"/>
        <a:buFont typeface="Wingdings" pitchFamily="2" charset="2"/>
        <a:buChar char="v"/>
        <a:defRPr sz="2000" b="1">
          <a:solidFill>
            <a:srgbClr val="181862"/>
          </a:solidFill>
          <a:latin typeface="+mn-lt"/>
        </a:defRPr>
      </a:lvl2pPr>
      <a:lvl3pPr marL="1143000" indent="-228600" algn="l" rtl="0" eaLnBrk="1" fontAlgn="base" hangingPunct="1">
        <a:spcBef>
          <a:spcPct val="35000"/>
        </a:spcBef>
        <a:spcAft>
          <a:spcPct val="0"/>
        </a:spcAft>
        <a:buClr>
          <a:srgbClr val="990033"/>
        </a:buClr>
        <a:buChar char="•"/>
        <a:defRPr b="1">
          <a:solidFill>
            <a:srgbClr val="181862"/>
          </a:solidFill>
          <a:latin typeface="+mn-lt"/>
        </a:defRPr>
      </a:lvl3pPr>
      <a:lvl4pPr marL="1600200" indent="-228600" algn="l" rtl="0" eaLnBrk="1" fontAlgn="base" hangingPunct="1">
        <a:spcBef>
          <a:spcPct val="35000"/>
        </a:spcBef>
        <a:spcAft>
          <a:spcPct val="0"/>
        </a:spcAft>
        <a:buChar char="–"/>
        <a:defRPr sz="1600" b="1">
          <a:solidFill>
            <a:srgbClr val="181862"/>
          </a:solidFill>
          <a:latin typeface="+mn-lt"/>
        </a:defRPr>
      </a:lvl4pPr>
      <a:lvl5pPr marL="2057400" indent="-228600" algn="l" rtl="0" eaLnBrk="1" fontAlgn="base" hangingPunct="1">
        <a:spcBef>
          <a:spcPct val="35000"/>
        </a:spcBef>
        <a:spcAft>
          <a:spcPct val="0"/>
        </a:spcAft>
        <a:buChar char="»"/>
        <a:defRPr sz="1400" b="1">
          <a:solidFill>
            <a:srgbClr val="181862"/>
          </a:solidFill>
          <a:latin typeface="+mn-lt"/>
        </a:defRPr>
      </a:lvl5pPr>
      <a:lvl6pPr marL="2514600" indent="-228600" algn="l" rtl="0" eaLnBrk="1" fontAlgn="base" hangingPunct="1">
        <a:spcBef>
          <a:spcPct val="35000"/>
        </a:spcBef>
        <a:spcAft>
          <a:spcPct val="0"/>
        </a:spcAft>
        <a:buChar char="»"/>
        <a:defRPr sz="1400" b="1">
          <a:solidFill>
            <a:srgbClr val="181862"/>
          </a:solidFill>
          <a:latin typeface="+mn-lt"/>
        </a:defRPr>
      </a:lvl6pPr>
      <a:lvl7pPr marL="2971800" indent="-228600" algn="l" rtl="0" eaLnBrk="1" fontAlgn="base" hangingPunct="1">
        <a:spcBef>
          <a:spcPct val="35000"/>
        </a:spcBef>
        <a:spcAft>
          <a:spcPct val="0"/>
        </a:spcAft>
        <a:buChar char="»"/>
        <a:defRPr sz="1400" b="1">
          <a:solidFill>
            <a:srgbClr val="181862"/>
          </a:solidFill>
          <a:latin typeface="+mn-lt"/>
        </a:defRPr>
      </a:lvl7pPr>
      <a:lvl8pPr marL="3429000" indent="-228600" algn="l" rtl="0" eaLnBrk="1" fontAlgn="base" hangingPunct="1">
        <a:spcBef>
          <a:spcPct val="35000"/>
        </a:spcBef>
        <a:spcAft>
          <a:spcPct val="0"/>
        </a:spcAft>
        <a:buChar char="»"/>
        <a:defRPr sz="1400" b="1">
          <a:solidFill>
            <a:srgbClr val="181862"/>
          </a:solidFill>
          <a:latin typeface="+mn-lt"/>
        </a:defRPr>
      </a:lvl8pPr>
      <a:lvl9pPr marL="3886200" indent="-228600" algn="l" rtl="0" eaLnBrk="1" fontAlgn="base" hangingPunct="1">
        <a:spcBef>
          <a:spcPct val="35000"/>
        </a:spcBef>
        <a:spcAft>
          <a:spcPct val="0"/>
        </a:spcAft>
        <a:buChar char="»"/>
        <a:defRPr sz="1400" b="1">
          <a:solidFill>
            <a:srgbClr val="181862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 descr="CDMRP PP slide header 2 copy.jpg"/>
          <p:cNvPicPr>
            <a:picLocks noChangeAspect="1"/>
          </p:cNvPicPr>
          <p:nvPr userDrawn="1"/>
        </p:nvPicPr>
        <p:blipFill>
          <a:blip r:embed="rId8" cstate="email"/>
          <a:stretch>
            <a:fillRect/>
          </a:stretch>
        </p:blipFill>
        <p:spPr>
          <a:xfrm>
            <a:off x="0" y="0"/>
            <a:ext cx="9144000" cy="1225296"/>
          </a:xfrm>
          <a:prstGeom prst="rect">
            <a:avLst/>
          </a:prstGeom>
        </p:spPr>
      </p:pic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066800" y="274638"/>
            <a:ext cx="7620000" cy="7489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dirty="0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266131" y="1286301"/>
            <a:ext cx="8618538" cy="5032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dirty="0" smtClean="0"/>
              <a:t>First level heading (24)</a:t>
            </a:r>
          </a:p>
          <a:p>
            <a:pPr lvl="1"/>
            <a:r>
              <a:rPr lang="en-US" dirty="0" smtClean="0"/>
              <a:t>Second level </a:t>
            </a:r>
            <a:r>
              <a:rPr lang="en-US" altLang="en-US" dirty="0" smtClean="0"/>
              <a:t>(20)</a:t>
            </a:r>
            <a:endParaRPr lang="en-US" dirty="0" smtClean="0"/>
          </a:p>
          <a:p>
            <a:pPr lvl="2"/>
            <a:r>
              <a:rPr lang="en-US" dirty="0" smtClean="0"/>
              <a:t>Third level </a:t>
            </a:r>
            <a:r>
              <a:rPr lang="en-US" altLang="en-US" dirty="0" smtClean="0"/>
              <a:t>(18)</a:t>
            </a:r>
            <a:endParaRPr lang="en-US" dirty="0" smtClean="0"/>
          </a:p>
          <a:p>
            <a:pPr lvl="3"/>
            <a:r>
              <a:rPr lang="en-US" dirty="0" smtClean="0"/>
              <a:t>Fourth level (16)</a:t>
            </a:r>
          </a:p>
          <a:p>
            <a:pPr lvl="4"/>
            <a:r>
              <a:rPr lang="en-US" dirty="0" smtClean="0"/>
              <a:t>Fifth level (14)</a:t>
            </a:r>
          </a:p>
        </p:txBody>
      </p:sp>
    </p:spTree>
    <p:extLst>
      <p:ext uri="{BB962C8B-B14F-4D97-AF65-F5344CB8AC3E}">
        <p14:creationId xmlns:p14="http://schemas.microsoft.com/office/powerpoint/2010/main" val="36843483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9" r:id="rId1"/>
    <p:sldLayoutId id="2147483720" r:id="rId2"/>
    <p:sldLayoutId id="2147483721" r:id="rId3"/>
    <p:sldLayoutId id="2147483722" r:id="rId4"/>
    <p:sldLayoutId id="2147483723" r:id="rId5"/>
    <p:sldLayoutId id="2147483724" r:id="rId6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25406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 Black" pitchFamily="34" charset="0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CC6600"/>
          </a:solidFill>
          <a:latin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CC6600"/>
          </a:solidFill>
          <a:latin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CC6600"/>
          </a:solidFill>
          <a:latin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CC6600"/>
          </a:solidFill>
          <a:latin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3200" b="1">
          <a:solidFill>
            <a:srgbClr val="CC6600"/>
          </a:solidFill>
          <a:latin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3200" b="1">
          <a:solidFill>
            <a:srgbClr val="CC6600"/>
          </a:solidFill>
          <a:latin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3200" b="1">
          <a:solidFill>
            <a:srgbClr val="CC6600"/>
          </a:solidFill>
          <a:latin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3200" b="1">
          <a:solidFill>
            <a:srgbClr val="CC6600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35000"/>
        </a:spcBef>
        <a:spcAft>
          <a:spcPct val="0"/>
        </a:spcAft>
        <a:buClr>
          <a:srgbClr val="990033"/>
        </a:buClr>
        <a:buSzPct val="90000"/>
        <a:buFont typeface="Wingdings" pitchFamily="2" charset="2"/>
        <a:buChar char="t"/>
        <a:defRPr sz="2400" b="1">
          <a:solidFill>
            <a:srgbClr val="254061"/>
          </a:solidFill>
          <a:latin typeface="Arial Black" pitchFamily="34" charset="0"/>
          <a:ea typeface="+mn-ea"/>
          <a:cs typeface="+mn-cs"/>
        </a:defRPr>
      </a:lvl1pPr>
      <a:lvl2pPr marL="742950" indent="-285750" algn="l" rtl="0" eaLnBrk="0" fontAlgn="base" hangingPunct="0">
        <a:spcBef>
          <a:spcPct val="35000"/>
        </a:spcBef>
        <a:spcAft>
          <a:spcPct val="0"/>
        </a:spcAft>
        <a:buClr>
          <a:srgbClr val="CC6600"/>
        </a:buClr>
        <a:buSzPct val="90000"/>
        <a:buFont typeface="Wingdings" pitchFamily="2" charset="2"/>
        <a:buChar char="v"/>
        <a:defRPr sz="2000" b="1">
          <a:solidFill>
            <a:srgbClr val="254061"/>
          </a:solidFill>
          <a:latin typeface="Arial Black" pitchFamily="34" charset="0"/>
        </a:defRPr>
      </a:lvl2pPr>
      <a:lvl3pPr marL="1143000" indent="-228600" algn="l" rtl="0" eaLnBrk="0" fontAlgn="base" hangingPunct="0">
        <a:spcBef>
          <a:spcPct val="35000"/>
        </a:spcBef>
        <a:spcAft>
          <a:spcPct val="0"/>
        </a:spcAft>
        <a:buClr>
          <a:srgbClr val="990033"/>
        </a:buClr>
        <a:buChar char="•"/>
        <a:defRPr b="1">
          <a:solidFill>
            <a:srgbClr val="254061"/>
          </a:solidFill>
          <a:latin typeface="Arial Black" pitchFamily="34" charset="0"/>
        </a:defRPr>
      </a:lvl3pPr>
      <a:lvl4pPr marL="1600200" indent="-228600" algn="l" rtl="0" eaLnBrk="0" fontAlgn="base" hangingPunct="0">
        <a:spcBef>
          <a:spcPct val="35000"/>
        </a:spcBef>
        <a:spcAft>
          <a:spcPct val="0"/>
        </a:spcAft>
        <a:buChar char="–"/>
        <a:defRPr sz="1600" b="1">
          <a:solidFill>
            <a:srgbClr val="254061"/>
          </a:solidFill>
          <a:latin typeface="Arial Black" pitchFamily="34" charset="0"/>
        </a:defRPr>
      </a:lvl4pPr>
      <a:lvl5pPr marL="2057400" indent="-228600" algn="l" rtl="0" eaLnBrk="0" fontAlgn="base" hangingPunct="0">
        <a:spcBef>
          <a:spcPct val="35000"/>
        </a:spcBef>
        <a:spcAft>
          <a:spcPct val="0"/>
        </a:spcAft>
        <a:buChar char="»"/>
        <a:defRPr sz="1400" b="1">
          <a:solidFill>
            <a:srgbClr val="254061"/>
          </a:solidFill>
          <a:latin typeface="Arial Black" pitchFamily="34" charset="0"/>
        </a:defRPr>
      </a:lvl5pPr>
      <a:lvl6pPr marL="2514600" indent="-228600" algn="l" rtl="0" fontAlgn="base">
        <a:spcBef>
          <a:spcPct val="35000"/>
        </a:spcBef>
        <a:spcAft>
          <a:spcPct val="0"/>
        </a:spcAft>
        <a:buChar char="»"/>
        <a:defRPr sz="1400" b="1">
          <a:solidFill>
            <a:srgbClr val="181862"/>
          </a:solidFill>
          <a:latin typeface="+mn-lt"/>
        </a:defRPr>
      </a:lvl6pPr>
      <a:lvl7pPr marL="2971800" indent="-228600" algn="l" rtl="0" fontAlgn="base">
        <a:spcBef>
          <a:spcPct val="35000"/>
        </a:spcBef>
        <a:spcAft>
          <a:spcPct val="0"/>
        </a:spcAft>
        <a:buChar char="»"/>
        <a:defRPr sz="1400" b="1">
          <a:solidFill>
            <a:srgbClr val="181862"/>
          </a:solidFill>
          <a:latin typeface="+mn-lt"/>
        </a:defRPr>
      </a:lvl7pPr>
      <a:lvl8pPr marL="3429000" indent="-228600" algn="l" rtl="0" fontAlgn="base">
        <a:spcBef>
          <a:spcPct val="35000"/>
        </a:spcBef>
        <a:spcAft>
          <a:spcPct val="0"/>
        </a:spcAft>
        <a:buChar char="»"/>
        <a:defRPr sz="1400" b="1">
          <a:solidFill>
            <a:srgbClr val="181862"/>
          </a:solidFill>
          <a:latin typeface="+mn-lt"/>
        </a:defRPr>
      </a:lvl8pPr>
      <a:lvl9pPr marL="3886200" indent="-228600" algn="l" rtl="0" fontAlgn="base">
        <a:spcBef>
          <a:spcPct val="35000"/>
        </a:spcBef>
        <a:spcAft>
          <a:spcPct val="0"/>
        </a:spcAft>
        <a:buChar char="»"/>
        <a:defRPr sz="1400" b="1">
          <a:solidFill>
            <a:srgbClr val="181862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 descr="CDMRP PP slide header 3.jpg"/>
          <p:cNvPicPr>
            <a:picLocks noChangeAspect="1"/>
          </p:cNvPicPr>
          <p:nvPr userDrawn="1"/>
        </p:nvPicPr>
        <p:blipFill>
          <a:blip r:embed="rId8" cstate="email"/>
          <a:stretch>
            <a:fillRect/>
          </a:stretch>
        </p:blipFill>
        <p:spPr>
          <a:xfrm>
            <a:off x="0" y="0"/>
            <a:ext cx="9144000" cy="1225296"/>
          </a:xfrm>
          <a:prstGeom prst="rect">
            <a:avLst/>
          </a:prstGeom>
        </p:spPr>
      </p:pic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0" y="356722"/>
            <a:ext cx="91440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en-US" dirty="0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266131" y="1286301"/>
            <a:ext cx="8618538" cy="48257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dirty="0" smtClean="0"/>
              <a:t>First level heading (24)</a:t>
            </a:r>
          </a:p>
          <a:p>
            <a:pPr lvl="1"/>
            <a:r>
              <a:rPr lang="en-US" dirty="0" smtClean="0"/>
              <a:t>Second level </a:t>
            </a:r>
            <a:r>
              <a:rPr lang="en-US" altLang="en-US" dirty="0" smtClean="0"/>
              <a:t>(20)</a:t>
            </a:r>
            <a:endParaRPr lang="en-US" dirty="0" smtClean="0"/>
          </a:p>
          <a:p>
            <a:pPr lvl="2"/>
            <a:r>
              <a:rPr lang="en-US" dirty="0" smtClean="0"/>
              <a:t>Third level </a:t>
            </a:r>
            <a:r>
              <a:rPr lang="en-US" altLang="en-US" dirty="0" smtClean="0"/>
              <a:t>(</a:t>
            </a:r>
            <a:r>
              <a:rPr lang="en-US" altLang="en-US" smtClean="0"/>
              <a:t>18)</a:t>
            </a:r>
            <a:endParaRPr lang="en-US" dirty="0" smtClean="0"/>
          </a:p>
        </p:txBody>
      </p:sp>
      <p:sp>
        <p:nvSpPr>
          <p:cNvPr id="5" name="TextBox 4"/>
          <p:cNvSpPr txBox="1"/>
          <p:nvPr userDrawn="1"/>
        </p:nvSpPr>
        <p:spPr>
          <a:xfrm>
            <a:off x="1026695" y="6342876"/>
            <a:ext cx="447574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i="1" dirty="0" smtClean="0">
                <a:solidFill>
                  <a:srgbClr val="254061"/>
                </a:solidFill>
                <a:sym typeface="Symbol" pitchFamily="18" charset="2"/>
              </a:rPr>
              <a:t>U.S. Army Medical Research and Materiel Command</a:t>
            </a:r>
            <a:endParaRPr lang="en-US" sz="1200" b="1" i="1" dirty="0">
              <a:solidFill>
                <a:srgbClr val="254061"/>
              </a:solidFill>
              <a:sym typeface="Symbol" pitchFamily="18" charset="2"/>
            </a:endParaRPr>
          </a:p>
        </p:txBody>
      </p:sp>
      <p:cxnSp>
        <p:nvCxnSpPr>
          <p:cNvPr id="8" name="Straight Connector 7"/>
          <p:cNvCxnSpPr/>
          <p:nvPr userDrawn="1"/>
        </p:nvCxnSpPr>
        <p:spPr bwMode="auto">
          <a:xfrm flipV="1">
            <a:off x="752475" y="6315075"/>
            <a:ext cx="8105775" cy="1"/>
          </a:xfrm>
          <a:prstGeom prst="line">
            <a:avLst/>
          </a:prstGeom>
          <a:ln>
            <a:solidFill>
              <a:srgbClr val="254061"/>
            </a:solidFill>
            <a:headEnd type="none" w="med" len="med"/>
            <a:tailEnd type="non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0" name="Picture 9" descr="USAMRMC.png"/>
          <p:cNvPicPr>
            <a:picLocks noChangeAspect="1"/>
          </p:cNvPicPr>
          <p:nvPr userDrawn="1"/>
        </p:nvPicPr>
        <p:blipFill>
          <a:blip r:embed="rId9" cstate="email"/>
          <a:stretch>
            <a:fillRect/>
          </a:stretch>
        </p:blipFill>
        <p:spPr>
          <a:xfrm>
            <a:off x="223064" y="6088481"/>
            <a:ext cx="652234" cy="542925"/>
          </a:xfrm>
          <a:prstGeom prst="rect">
            <a:avLst/>
          </a:prstGeom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4" name="Rectangle 4"/>
          <p:cNvSpPr txBox="1">
            <a:spLocks noChangeArrowheads="1"/>
          </p:cNvSpPr>
          <p:nvPr userDrawn="1"/>
        </p:nvSpPr>
        <p:spPr>
          <a:xfrm>
            <a:off x="8382000" y="6318765"/>
            <a:ext cx="561975" cy="287074"/>
          </a:xfrm>
          <a:prstGeom prst="rect">
            <a:avLst/>
          </a:prstGeom>
          <a:ln/>
        </p:spPr>
        <p:txBody>
          <a:bodyPr/>
          <a:lstStyle>
            <a:lvl1pPr>
              <a:defRPr sz="1400" b="0"/>
            </a:lvl1pPr>
          </a:lstStyle>
          <a:p>
            <a:pPr>
              <a:defRPr/>
            </a:pPr>
            <a:fld id="{C8D5AE35-B836-4D8E-B9F3-BDCB14549ADB}" type="slidenum">
              <a:rPr lang="en-US" smtClean="0">
                <a:solidFill>
                  <a:srgbClr val="254061"/>
                </a:solidFill>
                <a:sym typeface="Symbol" pitchFamily="18" charset="2"/>
              </a:rPr>
              <a:pPr>
                <a:defRPr/>
              </a:pPr>
              <a:t>‹#›</a:t>
            </a:fld>
            <a:endParaRPr lang="en-US" dirty="0">
              <a:solidFill>
                <a:srgbClr val="254061"/>
              </a:solidFill>
              <a:sym typeface="Symbol" pitchFamily="18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1364126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0" r:id="rId1"/>
    <p:sldLayoutId id="2147483741" r:id="rId2"/>
    <p:sldLayoutId id="2147483742" r:id="rId3"/>
    <p:sldLayoutId id="2147483743" r:id="rId4"/>
    <p:sldLayoutId id="2147483744" r:id="rId5"/>
    <p:sldLayoutId id="2147483745" r:id="rId6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25406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 Black" pitchFamily="34" charset="0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CC6600"/>
          </a:solidFill>
          <a:latin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CC6600"/>
          </a:solidFill>
          <a:latin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CC6600"/>
          </a:solidFill>
          <a:latin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CC6600"/>
          </a:solidFill>
          <a:latin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3200" b="1">
          <a:solidFill>
            <a:srgbClr val="CC6600"/>
          </a:solidFill>
          <a:latin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3200" b="1">
          <a:solidFill>
            <a:srgbClr val="CC6600"/>
          </a:solidFill>
          <a:latin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3200" b="1">
          <a:solidFill>
            <a:srgbClr val="CC6600"/>
          </a:solidFill>
          <a:latin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3200" b="1">
          <a:solidFill>
            <a:srgbClr val="CC6600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35000"/>
        </a:spcBef>
        <a:spcAft>
          <a:spcPct val="0"/>
        </a:spcAft>
        <a:buClr>
          <a:srgbClr val="254061"/>
        </a:buClr>
        <a:buSzPct val="100000"/>
        <a:buFont typeface="Wingdings" pitchFamily="2" charset="2"/>
        <a:buChar char="t"/>
        <a:defRPr sz="2400" b="1">
          <a:solidFill>
            <a:srgbClr val="254061"/>
          </a:solidFill>
          <a:latin typeface="Arial Black" pitchFamily="34" charset="0"/>
          <a:ea typeface="+mn-ea"/>
          <a:cs typeface="+mn-cs"/>
        </a:defRPr>
      </a:lvl1pPr>
      <a:lvl2pPr marL="742950" indent="-285750" algn="l" rtl="0" eaLnBrk="0" fontAlgn="base" hangingPunct="0">
        <a:spcBef>
          <a:spcPct val="35000"/>
        </a:spcBef>
        <a:spcAft>
          <a:spcPct val="0"/>
        </a:spcAft>
        <a:buClr>
          <a:schemeClr val="bg1">
            <a:lumMod val="65000"/>
          </a:schemeClr>
        </a:buClr>
        <a:buSzPct val="100000"/>
        <a:buFont typeface="Wingdings" pitchFamily="2" charset="2"/>
        <a:buChar char="v"/>
        <a:defRPr sz="2000" b="1">
          <a:solidFill>
            <a:srgbClr val="254061"/>
          </a:solidFill>
          <a:latin typeface="Arial Black" pitchFamily="34" charset="0"/>
        </a:defRPr>
      </a:lvl2pPr>
      <a:lvl3pPr marL="1143000" indent="-228600" algn="l" rtl="0" eaLnBrk="0" fontAlgn="base" hangingPunct="0">
        <a:spcBef>
          <a:spcPct val="35000"/>
        </a:spcBef>
        <a:spcAft>
          <a:spcPct val="0"/>
        </a:spcAft>
        <a:buClr>
          <a:srgbClr val="990033"/>
        </a:buClr>
        <a:buChar char="•"/>
        <a:defRPr b="1">
          <a:solidFill>
            <a:srgbClr val="254061"/>
          </a:solidFill>
          <a:latin typeface="Arial Black" pitchFamily="34" charset="0"/>
        </a:defRPr>
      </a:lvl3pPr>
      <a:lvl4pPr marL="1600200" indent="-228600" algn="l" rtl="0" eaLnBrk="0" fontAlgn="base" hangingPunct="0">
        <a:spcBef>
          <a:spcPct val="35000"/>
        </a:spcBef>
        <a:spcAft>
          <a:spcPct val="0"/>
        </a:spcAft>
        <a:buChar char="–"/>
        <a:defRPr sz="1600" b="1">
          <a:solidFill>
            <a:srgbClr val="254061"/>
          </a:solidFill>
          <a:latin typeface="Arial Black" pitchFamily="34" charset="0"/>
        </a:defRPr>
      </a:lvl4pPr>
      <a:lvl5pPr marL="2057400" indent="-228600" algn="l" rtl="0" eaLnBrk="0" fontAlgn="base" hangingPunct="0">
        <a:spcBef>
          <a:spcPct val="35000"/>
        </a:spcBef>
        <a:spcAft>
          <a:spcPct val="0"/>
        </a:spcAft>
        <a:buChar char="»"/>
        <a:defRPr sz="1400" b="1">
          <a:solidFill>
            <a:srgbClr val="254061"/>
          </a:solidFill>
          <a:latin typeface="Arial Black" pitchFamily="34" charset="0"/>
        </a:defRPr>
      </a:lvl5pPr>
      <a:lvl6pPr marL="2514600" indent="-228600" algn="l" rtl="0" fontAlgn="base">
        <a:spcBef>
          <a:spcPct val="35000"/>
        </a:spcBef>
        <a:spcAft>
          <a:spcPct val="0"/>
        </a:spcAft>
        <a:buChar char="»"/>
        <a:defRPr sz="1400" b="1">
          <a:solidFill>
            <a:srgbClr val="181862"/>
          </a:solidFill>
          <a:latin typeface="+mn-lt"/>
        </a:defRPr>
      </a:lvl6pPr>
      <a:lvl7pPr marL="2971800" indent="-228600" algn="l" rtl="0" fontAlgn="base">
        <a:spcBef>
          <a:spcPct val="35000"/>
        </a:spcBef>
        <a:spcAft>
          <a:spcPct val="0"/>
        </a:spcAft>
        <a:buChar char="»"/>
        <a:defRPr sz="1400" b="1">
          <a:solidFill>
            <a:srgbClr val="181862"/>
          </a:solidFill>
          <a:latin typeface="+mn-lt"/>
        </a:defRPr>
      </a:lvl7pPr>
      <a:lvl8pPr marL="3429000" indent="-228600" algn="l" rtl="0" fontAlgn="base">
        <a:spcBef>
          <a:spcPct val="35000"/>
        </a:spcBef>
        <a:spcAft>
          <a:spcPct val="0"/>
        </a:spcAft>
        <a:buChar char="»"/>
        <a:defRPr sz="1400" b="1">
          <a:solidFill>
            <a:srgbClr val="181862"/>
          </a:solidFill>
          <a:latin typeface="+mn-lt"/>
        </a:defRPr>
      </a:lvl8pPr>
      <a:lvl9pPr marL="3886200" indent="-228600" algn="l" rtl="0" fontAlgn="base">
        <a:spcBef>
          <a:spcPct val="35000"/>
        </a:spcBef>
        <a:spcAft>
          <a:spcPct val="0"/>
        </a:spcAft>
        <a:buChar char="»"/>
        <a:defRPr sz="1400" b="1">
          <a:solidFill>
            <a:srgbClr val="181862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B8D39427-9503-4488-8A44-46EDA2F30B6F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8/26/2020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736E96C6-9A48-48C2-AB51-0779C8A503DD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40628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0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3"/>
          <p:cNvSpPr txBox="1">
            <a:spLocks/>
          </p:cNvSpPr>
          <p:nvPr/>
        </p:nvSpPr>
        <p:spPr bwMode="auto">
          <a:xfrm>
            <a:off x="-17813" y="-2977"/>
            <a:ext cx="8458200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pitchFamily="34" charset="0"/>
                <a:ea typeface="+mj-ea"/>
                <a:cs typeface="Arial" pitchFamily="34" charset="0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lvl="0" eaLnBrk="1" hangingPunct="1">
              <a:lnSpc>
                <a:spcPts val="2000"/>
              </a:lnSpc>
            </a:pPr>
            <a:r>
              <a:rPr lang="en-US" sz="1800" b="1" dirty="0" smtClean="0">
                <a:solidFill>
                  <a:srgbClr val="0070C0"/>
                </a:solidFill>
                <a:latin typeface="Arial" charset="0"/>
                <a:ea typeface="+mn-ea"/>
                <a:cs typeface="+mn-cs"/>
              </a:rPr>
              <a:t>Award Log Number: Award Title</a:t>
            </a:r>
            <a:r>
              <a:rPr lang="en-US" altLang="en-US" sz="1800" dirty="0">
                <a:solidFill>
                  <a:srgbClr val="FF0000"/>
                </a:solidFill>
                <a:latin typeface="Arial" charset="0"/>
                <a:ea typeface="+mn-ea"/>
                <a:cs typeface="+mn-cs"/>
              </a:rPr>
              <a:t/>
            </a:r>
            <a:br>
              <a:rPr lang="en-US" altLang="en-US" sz="1800" dirty="0">
                <a:solidFill>
                  <a:srgbClr val="FF0000"/>
                </a:solidFill>
                <a:latin typeface="Arial" charset="0"/>
                <a:ea typeface="+mn-ea"/>
                <a:cs typeface="+mn-cs"/>
              </a:rPr>
            </a:br>
            <a:r>
              <a:rPr lang="en-US" sz="1400" b="1" dirty="0">
                <a:solidFill>
                  <a:prstClr val="black"/>
                </a:solidFill>
                <a:latin typeface="Arial" charset="0"/>
                <a:ea typeface="+mn-ea"/>
                <a:cs typeface="+mn-cs"/>
              </a:rPr>
              <a:t>PI: </a:t>
            </a:r>
            <a:r>
              <a:rPr lang="en-US" sz="1400" dirty="0" smtClean="0">
                <a:solidFill>
                  <a:prstClr val="black"/>
                </a:solidFill>
                <a:latin typeface="Arial" charset="0"/>
                <a:ea typeface="+mn-ea"/>
                <a:cs typeface="+mn-cs"/>
              </a:rPr>
              <a:t>Name, Institution, State</a:t>
            </a:r>
            <a:r>
              <a:rPr lang="en-US" sz="1400" dirty="0" smtClean="0">
                <a:solidFill>
                  <a:srgbClr val="FF0000"/>
                </a:solidFill>
                <a:latin typeface="Arial" charset="0"/>
                <a:ea typeface="+mn-ea"/>
                <a:cs typeface="+mn-cs"/>
              </a:rPr>
              <a:t>                	           </a:t>
            </a:r>
            <a:r>
              <a:rPr lang="en-US" sz="1400" b="1" dirty="0" smtClean="0">
                <a:solidFill>
                  <a:prstClr val="black"/>
                </a:solidFill>
                <a:latin typeface="Arial" charset="0"/>
                <a:ea typeface="+mn-ea"/>
                <a:cs typeface="+mn-cs"/>
              </a:rPr>
              <a:t>Budget</a:t>
            </a:r>
            <a:r>
              <a:rPr lang="en-US" sz="1400" b="1" dirty="0">
                <a:solidFill>
                  <a:prstClr val="black"/>
                </a:solidFill>
                <a:latin typeface="Arial" charset="0"/>
                <a:ea typeface="+mn-ea"/>
                <a:cs typeface="+mn-cs"/>
              </a:rPr>
              <a:t>:</a:t>
            </a:r>
            <a:r>
              <a:rPr lang="en-US" sz="1400" dirty="0">
                <a:solidFill>
                  <a:prstClr val="black"/>
                </a:solidFill>
                <a:latin typeface="Arial" charset="0"/>
                <a:ea typeface="+mn-ea"/>
                <a:cs typeface="+mn-cs"/>
              </a:rPr>
              <a:t> </a:t>
            </a:r>
            <a:r>
              <a:rPr lang="en-US" sz="1400" smtClean="0">
                <a:solidFill>
                  <a:prstClr val="black"/>
                </a:solidFill>
                <a:latin typeface="Arial" charset="0"/>
                <a:ea typeface="+mn-ea"/>
                <a:cs typeface="+mn-cs"/>
              </a:rPr>
              <a:t>Total Award </a:t>
            </a:r>
            <a:r>
              <a:rPr lang="en-US" sz="1400" dirty="0" smtClean="0">
                <a:solidFill>
                  <a:prstClr val="black"/>
                </a:solidFill>
                <a:latin typeface="Arial" charset="0"/>
                <a:ea typeface="+mn-ea"/>
                <a:cs typeface="+mn-cs"/>
              </a:rPr>
              <a:t>Cost</a:t>
            </a:r>
            <a:endParaRPr lang="en-US" sz="1400" dirty="0">
              <a:solidFill>
                <a:prstClr val="black"/>
              </a:solidFill>
              <a:latin typeface="Arial" charset="0"/>
              <a:ea typeface="+mn-ea"/>
              <a:cs typeface="+mn-cs"/>
            </a:endParaRPr>
          </a:p>
          <a:p>
            <a:pPr lvl="0" eaLnBrk="1" hangingPunct="1">
              <a:lnSpc>
                <a:spcPts val="2000"/>
              </a:lnSpc>
            </a:pPr>
            <a:r>
              <a:rPr lang="en-US" sz="1400" b="1" dirty="0" smtClean="0">
                <a:solidFill>
                  <a:prstClr val="black"/>
                </a:solidFill>
                <a:latin typeface="Arial" charset="0"/>
                <a:ea typeface="+mn-ea"/>
                <a:cs typeface="+mn-cs"/>
              </a:rPr>
              <a:t>Topic </a:t>
            </a:r>
            <a:r>
              <a:rPr lang="en-US" sz="1400" b="1" dirty="0">
                <a:solidFill>
                  <a:prstClr val="black"/>
                </a:solidFill>
                <a:latin typeface="Arial" charset="0"/>
                <a:ea typeface="+mn-ea"/>
                <a:cs typeface="+mn-cs"/>
              </a:rPr>
              <a:t>Area: </a:t>
            </a:r>
            <a:r>
              <a:rPr lang="en-US" sz="1400" dirty="0" smtClean="0"/>
              <a:t>Program Name </a:t>
            </a:r>
            <a:r>
              <a:rPr lang="en-US" sz="1400" dirty="0">
                <a:solidFill>
                  <a:prstClr val="black"/>
                </a:solidFill>
                <a:latin typeface="Arial" charset="0"/>
                <a:ea typeface="+mn-ea"/>
                <a:cs typeface="+mn-cs"/>
              </a:rPr>
              <a:t>	              </a:t>
            </a:r>
            <a:r>
              <a:rPr lang="en-US" sz="1400" dirty="0" smtClean="0">
                <a:solidFill>
                  <a:prstClr val="black"/>
                </a:solidFill>
                <a:latin typeface="Arial" charset="0"/>
                <a:ea typeface="+mn-ea"/>
                <a:cs typeface="+mn-cs"/>
              </a:rPr>
              <a:t>                </a:t>
            </a:r>
            <a:r>
              <a:rPr lang="en-US" sz="1400" b="1" dirty="0" smtClean="0">
                <a:solidFill>
                  <a:prstClr val="black"/>
                </a:solidFill>
                <a:latin typeface="Arial" charset="0"/>
                <a:ea typeface="+mn-ea"/>
                <a:cs typeface="+mn-cs"/>
              </a:rPr>
              <a:t>Mechanism</a:t>
            </a:r>
            <a:r>
              <a:rPr lang="en-US" sz="1400" b="1" dirty="0">
                <a:solidFill>
                  <a:prstClr val="black"/>
                </a:solidFill>
                <a:latin typeface="Arial" charset="0"/>
                <a:ea typeface="+mn-ea"/>
                <a:cs typeface="+mn-cs"/>
              </a:rPr>
              <a:t>: </a:t>
            </a:r>
            <a:r>
              <a:rPr lang="en-US" sz="1400" dirty="0" smtClean="0">
                <a:solidFill>
                  <a:prstClr val="black"/>
                </a:solidFill>
                <a:latin typeface="Arial" charset="0"/>
                <a:ea typeface="+mn-ea"/>
                <a:cs typeface="+mn-cs"/>
              </a:rPr>
              <a:t>Funding Opportunity</a:t>
            </a:r>
            <a:endParaRPr lang="en-US" sz="1400" dirty="0">
              <a:solidFill>
                <a:srgbClr val="FF0000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0" y="1063823"/>
            <a:ext cx="914400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200" b="1" dirty="0" smtClean="0">
              <a:solidFill>
                <a:srgbClr val="FF0000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1200" b="1" dirty="0" smtClean="0">
                <a:solidFill>
                  <a:srgbClr val="FF0000"/>
                </a:solidFill>
              </a:rPr>
              <a:t>Research </a:t>
            </a:r>
            <a:r>
              <a:rPr lang="en-US" sz="1200" b="1" dirty="0">
                <a:solidFill>
                  <a:srgbClr val="FF0000"/>
                </a:solidFill>
              </a:rPr>
              <a:t>Area(s): </a:t>
            </a:r>
            <a:r>
              <a:rPr lang="en-US" sz="1200" dirty="0" smtClean="0">
                <a:solidFill>
                  <a:srgbClr val="FF0000"/>
                </a:solidFill>
              </a:rPr>
              <a:t>SCS Coding		</a:t>
            </a:r>
            <a:r>
              <a:rPr lang="en-US" sz="1200" dirty="0">
                <a:solidFill>
                  <a:srgbClr val="FF0000"/>
                </a:solidFill>
              </a:rPr>
              <a:t>	</a:t>
            </a:r>
            <a:r>
              <a:rPr lang="en-US" sz="1200" b="1" dirty="0" smtClean="0">
                <a:solidFill>
                  <a:srgbClr val="FF0000"/>
                </a:solidFill>
              </a:rPr>
              <a:t>                Award </a:t>
            </a:r>
            <a:r>
              <a:rPr lang="en-US" sz="1200" b="1" dirty="0">
                <a:solidFill>
                  <a:srgbClr val="FF0000"/>
                </a:solidFill>
              </a:rPr>
              <a:t>Status</a:t>
            </a:r>
            <a:r>
              <a:rPr lang="en-US" sz="1200" b="1" dirty="0" smtClean="0">
                <a:solidFill>
                  <a:srgbClr val="FF0000"/>
                </a:solidFill>
              </a:rPr>
              <a:t>: </a:t>
            </a:r>
            <a:r>
              <a:rPr lang="en-US" sz="1200" dirty="0" smtClean="0">
                <a:solidFill>
                  <a:srgbClr val="FF0000"/>
                </a:solidFill>
              </a:rPr>
              <a:t>Period of Performance Dates</a:t>
            </a:r>
            <a:endParaRPr lang="en-US" sz="1200" dirty="0">
              <a:solidFill>
                <a:srgbClr val="FF0000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500" b="1" u="sng" dirty="0" smtClean="0">
              <a:solidFill>
                <a:prstClr val="black"/>
              </a:solidFill>
              <a:latin typeface="Calibri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400" b="1" u="sng" dirty="0" smtClea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b="1" u="sng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Study </a:t>
            </a:r>
            <a:r>
              <a:rPr lang="en-US" sz="1400" b="1" u="sng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Goals: </a:t>
            </a:r>
            <a:endParaRPr lang="en-US" sz="1400" b="1" u="sng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12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1400" b="1" u="sng" dirty="0" smtClea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en-US" sz="1400" b="1" u="sng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Specific </a:t>
            </a:r>
            <a:r>
              <a:rPr lang="en-US" sz="1400" b="1" u="sng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Aims: </a:t>
            </a:r>
            <a:endParaRPr lang="en-US" sz="1400" b="1" u="sng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endParaRPr lang="en-US" sz="1200" b="1" u="sng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b="1" u="sng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Key Accomplishments and Outcomes:</a:t>
            </a:r>
            <a:endParaRPr lang="en-US" sz="1400" b="1" u="sng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Publications: </a:t>
            </a:r>
            <a:r>
              <a:rPr lang="en-US" sz="12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none to </a:t>
            </a:r>
            <a:r>
              <a:rPr lang="en-US" sz="1200" b="1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date </a:t>
            </a:r>
            <a:endParaRPr lang="en-US" sz="12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12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Patents: </a:t>
            </a:r>
            <a:r>
              <a:rPr lang="en-US" sz="12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none to </a:t>
            </a:r>
            <a:r>
              <a:rPr lang="en-US" sz="12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date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12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Funding Obtained: </a:t>
            </a:r>
            <a:r>
              <a:rPr lang="en-US" sz="12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none to </a:t>
            </a:r>
            <a:r>
              <a:rPr lang="en-US" sz="12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date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600" dirty="0">
              <a:solidFill>
                <a:prstClr val="black"/>
              </a:solidFill>
              <a:latin typeface="Calibri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400" dirty="0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2882733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2_Custom Design">
  <a:themeElements>
    <a:clrScheme name="2_Custom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2_Custom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2_Custom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ustom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ustom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ustom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ustom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ustom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ustom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ustom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ustom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ustom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ustom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ustom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Custom Design">
  <a:themeElements>
    <a:clrScheme name="Custom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ustom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Custom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1_Custom Design">
  <a:themeElements>
    <a:clrScheme name="1_Custom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Custom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Custom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2_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Times New Roman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31750" cap="flat" cmpd="sng" algn="ctr">
          <a:solidFill>
            <a:schemeClr val="tx1"/>
          </a:solidFill>
          <a:prstDash val="solid"/>
          <a:round/>
          <a:headEnd type="triangle" w="med" len="sm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31750" cap="flat" cmpd="sng" algn="ctr">
          <a:solidFill>
            <a:schemeClr val="tx1"/>
          </a:solidFill>
          <a:prstDash val="solid"/>
          <a:round/>
          <a:headEnd type="triangle" w="med" len="sm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pitchFamily="18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CDMRP_Topless_Low Bottom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Times New Roman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ctr" anchorCtr="0" compatLnSpc="1">
        <a:prstTxWarp prst="textNoShape">
          <a:avLst/>
        </a:prstTxWarp>
        <a:spAutoFit/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sym typeface="Symbol" pitchFamily="18" charset="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ctr" anchorCtr="0" compatLnSpc="1">
        <a:prstTxWarp prst="textNoShape">
          <a:avLst/>
        </a:prstTxWarp>
        <a:spAutoFit/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sym typeface="Symbol" pitchFamily="18" charset="2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1_CDMRP_Topless_Low Bottom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Times New Roman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ctr" anchorCtr="0" compatLnSpc="1">
        <a:prstTxWarp prst="textNoShape">
          <a:avLst/>
        </a:prstTxWarp>
        <a:spAutoFit/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sym typeface="Symbol" pitchFamily="18" charset="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ctr" anchorCtr="0" compatLnSpc="1">
        <a:prstTxWarp prst="textNoShape">
          <a:avLst/>
        </a:prstTxWarp>
        <a:spAutoFit/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sym typeface="Symbol" pitchFamily="18" charset="2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7.xml><?xml version="1.0" encoding="utf-8"?>
<a:theme xmlns:a="http://schemas.openxmlformats.org/drawingml/2006/main" name="1_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Times New Roman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ctr" anchorCtr="0" compatLnSpc="1">
        <a:prstTxWarp prst="textNoShape">
          <a:avLst/>
        </a:prstTxWarp>
        <a:spAutoFit/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sym typeface="Symbol" pitchFamily="18" charset="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ctr" anchorCtr="0" compatLnSpc="1">
        <a:prstTxWarp prst="textNoShape">
          <a:avLst/>
        </a:prstTxWarp>
        <a:spAutoFit/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sym typeface="Symbol" pitchFamily="18" charset="2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8.xml><?xml version="1.0" encoding="utf-8"?>
<a:theme xmlns:a="http://schemas.openxmlformats.org/drawingml/2006/main" name="3_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Times New Roman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ctr" anchorCtr="0" compatLnSpc="1">
        <a:prstTxWarp prst="textNoShape">
          <a:avLst/>
        </a:prstTxWarp>
        <a:spAutoFit/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sym typeface="Symbol" pitchFamily="18" charset="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ctr" anchorCtr="0" compatLnSpc="1">
        <a:prstTxWarp prst="textNoShape">
          <a:avLst/>
        </a:prstTxWarp>
        <a:spAutoFit/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sym typeface="Symbol" pitchFamily="18" charset="2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9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0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F6EC667AA521244AF8FB2215D26939E" ma:contentTypeVersion="3" ma:contentTypeDescription="Create a new document." ma:contentTypeScope="" ma:versionID="891e32e770211baac11620564b01e9f3">
  <xsd:schema xmlns:xsd="http://www.w3.org/2001/XMLSchema" xmlns:xs="http://www.w3.org/2001/XMLSchema" xmlns:p="http://schemas.microsoft.com/office/2006/metadata/properties" xmlns:ns1="http://schemas.microsoft.com/sharepoint/v3" targetNamespace="http://schemas.microsoft.com/office/2006/metadata/properties" ma:root="true" ma:fieldsID="1ce1afb79c8d286ea438ec326c91c5dd" ns1:_="">
    <xsd:import namespace="http://schemas.microsoft.com/sharepoint/v3"/>
    <xsd:element name="properties">
      <xsd:complexType>
        <xsd:sequence>
          <xsd:element name="documentManagement">
            <xsd:complexType>
              <xsd:all>
                <xsd:element ref="ns1:PublishingStartDate" minOccurs="0"/>
                <xsd:element ref="ns1:PublishingExpirationDat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PublishingStartDate" ma:index="8" nillable="true" ma:displayName="Scheduling Start Date" ma:description="Scheduling Start Date is a site column created by the Publishing feature. It is used to specify the date and time on which this page will first appear to site visitors." ma:internalName="PublishingStartDate">
      <xsd:simpleType>
        <xsd:restriction base="dms:Unknown"/>
      </xsd:simpleType>
    </xsd:element>
    <xsd:element name="PublishingExpirationDate" ma:index="9" nillable="true" ma:displayName="Scheduling End Date" ma:description="Scheduling End Date is a site column created by the Publishing feature. It is used to specify the date and time on which this page will no longer appear to site visitors." ma:internalName="PublishingExpirationDate">
      <xsd:simpleType>
        <xsd:restriction base="dms:Unknow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PublishingExpirationDate xmlns="http://schemas.microsoft.com/sharepoint/v3" xsi:nil="true"/>
    <PublishingStartDate xmlns="http://schemas.microsoft.com/sharepoint/v3" xsi:nil="true"/>
  </documentManagement>
</p:properties>
</file>

<file path=customXml/itemProps1.xml><?xml version="1.0" encoding="utf-8"?>
<ds:datastoreItem xmlns:ds="http://schemas.openxmlformats.org/officeDocument/2006/customXml" ds:itemID="{BECFFA61-37CE-4513-BCA4-FFB32E1D8D2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CF9A060-0FDD-44A0-92BB-A103E655B5D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DE99F0CB-6A66-40D6-B9D5-9238ADD35C7A}">
  <ds:schemaRefs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schemas.microsoft.com/office/2006/documentManagement/types"/>
    <ds:schemaRef ds:uri="http://schemas.microsoft.com/sharepoint/v3"/>
    <ds:schemaRef ds:uri="http://purl.org/dc/terms/"/>
    <ds:schemaRef ds:uri="http://schemas.openxmlformats.org/package/2006/metadata/core-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13309</TotalTime>
  <Words>109</Words>
  <Application>Microsoft Office PowerPoint</Application>
  <PresentationFormat>On-screen Show (4:3)</PresentationFormat>
  <Paragraphs>18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9</vt:i4>
      </vt:variant>
      <vt:variant>
        <vt:lpstr>Slide Titles</vt:lpstr>
      </vt:variant>
      <vt:variant>
        <vt:i4>1</vt:i4>
      </vt:variant>
    </vt:vector>
  </HeadingPairs>
  <TitlesOfParts>
    <vt:vector size="18" baseType="lpstr">
      <vt:lpstr>ＭＳ Ｐゴシック</vt:lpstr>
      <vt:lpstr>Arial</vt:lpstr>
      <vt:lpstr>Arial Black</vt:lpstr>
      <vt:lpstr>Calibri</vt:lpstr>
      <vt:lpstr>Symbol</vt:lpstr>
      <vt:lpstr>Times</vt:lpstr>
      <vt:lpstr>Times New Roman</vt:lpstr>
      <vt:lpstr>Wingdings</vt:lpstr>
      <vt:lpstr>2_Custom Design</vt:lpstr>
      <vt:lpstr>Custom Design</vt:lpstr>
      <vt:lpstr>1_Custom Design</vt:lpstr>
      <vt:lpstr>2_Default Design</vt:lpstr>
      <vt:lpstr>CDMRP_Topless_Low Bottom</vt:lpstr>
      <vt:lpstr>1_CDMRP_Topless_Low Bottom</vt:lpstr>
      <vt:lpstr>1_Default Design</vt:lpstr>
      <vt:lpstr>3_Default Design</vt:lpstr>
      <vt:lpstr>2_Office Theme</vt:lpstr>
      <vt:lpstr>PowerPoint Presentation</vt:lpstr>
    </vt:vector>
  </TitlesOfParts>
  <Company>SRA International, Inc.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Liliana Fonseca</dc:creator>
  <cp:lastModifiedBy>Modrow, Patricia C CIV USARMY MEDCOM CDMRP (US)</cp:lastModifiedBy>
  <cp:revision>630</cp:revision>
  <cp:lastPrinted>2018-09-10T14:53:18Z</cp:lastPrinted>
  <dcterms:created xsi:type="dcterms:W3CDTF">2010-04-26T17:45:48Z</dcterms:created>
  <dcterms:modified xsi:type="dcterms:W3CDTF">2020-08-26T19:52:54Z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0x010100AF6EC667AA521244AF8FB2215D26939E</vt:lpwstr>
  </property>
</Properties>
</file>